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68" r:id="rId2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292929"/>
    <a:srgbClr val="4D4D4D"/>
    <a:srgbClr val="232565"/>
    <a:srgbClr val="333333"/>
    <a:srgbClr val="29315F"/>
    <a:srgbClr val="21274D"/>
    <a:srgbClr val="FBFBFB"/>
    <a:srgbClr val="000000"/>
    <a:srgbClr val="0066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073" autoAdjust="0"/>
    <p:restoredTop sz="96782" autoAdjust="0"/>
  </p:normalViewPr>
  <p:slideViewPr>
    <p:cSldViewPr>
      <p:cViewPr varScale="1">
        <p:scale>
          <a:sx n="96" d="100"/>
          <a:sy n="96" d="100"/>
        </p:scale>
        <p:origin x="-2022" y="-96"/>
      </p:cViewPr>
      <p:guideLst>
        <p:guide orient="horz" pos="2448"/>
        <p:guide pos="3168"/>
      </p:guideLst>
    </p:cSldViewPr>
  </p:slideViewPr>
  <p:outlineViewPr>
    <p:cViewPr>
      <p:scale>
        <a:sx n="100" d="100"/>
        <a:sy n="100" d="100"/>
      </p:scale>
      <p:origin x="0" y="6840"/>
    </p:cViewPr>
  </p:outlineViewPr>
  <p:notesTextViewPr>
    <p:cViewPr>
      <p:scale>
        <a:sx n="125" d="100"/>
        <a:sy n="125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3183F-1297-43B1-AE8C-F9F50C142CD8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54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0FC5E-89FA-4F94-8629-F85155061D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11263" y="685800"/>
            <a:ext cx="44354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0FC5E-89FA-4F94-8629-F85155061D7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3"/>
            <a:ext cx="8549640" cy="1666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2ECF-72D7-4689-9AFC-6699E055BF2E}" type="datetime1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Haupt        Custer/LSST/BNL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5663-BAB7-4E36-A979-6FC91EB5E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A9D6-2C70-4695-BF65-B1239811693A}" type="datetime1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Haupt        Custer/LSST/BNL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5663-BAB7-4E36-A979-6FC91EB5E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99187" y="456989"/>
            <a:ext cx="1922621" cy="97262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7834" y="456989"/>
            <a:ext cx="5603716" cy="972629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C620-9829-433A-B29A-8475E87484B0}" type="datetime1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Haupt        Custer/LSST/BNL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5663-BAB7-4E36-A979-6FC91EB5E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178F-430D-45DF-BC38-6AA44FC4E76A}" type="datetime1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Haupt        Custer/LSST/BNL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5663-BAB7-4E36-A979-6FC91EB5E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6"/>
            <a:ext cx="8549640" cy="17002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7EF5-EA33-48ED-BC93-4652EEC30B06}" type="datetime1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Haupt        Custer/LSST/BNL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5663-BAB7-4E36-A979-6FC91EB5E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7833" y="2659169"/>
            <a:ext cx="3763169" cy="75241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640" y="2659169"/>
            <a:ext cx="3763170" cy="75241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A63A0-6A8C-48EF-9DD9-B8F00AC9769B}" type="datetime1">
              <a:rPr lang="en-US" smtClean="0"/>
              <a:pPr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Haupt        Custer/LSST/BNL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5663-BAB7-4E36-A979-6FC91EB5E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2" y="1739795"/>
            <a:ext cx="4445953" cy="7250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2" y="2464859"/>
            <a:ext cx="4445953" cy="44781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05A7-A4AD-4CEF-AACE-70F467F96802}" type="datetime1">
              <a:rPr lang="en-US" smtClean="0"/>
              <a:pPr/>
              <a:t>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Haupt        Custer/LSST/BNL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5663-BAB7-4E36-A979-6FC91EB5E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7B92-7CF4-48C3-A0EE-D2185AA36BFC}" type="datetime1">
              <a:rPr lang="en-US" smtClean="0"/>
              <a:pPr/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Haupt        Custer/LSST/BNL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5663-BAB7-4E36-A979-6FC91EB5E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3BA9-27C1-4C48-BF65-65DE714B9661}" type="datetime1">
              <a:rPr lang="en-US" smtClean="0"/>
              <a:pPr/>
              <a:t>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Haupt        Custer/LSST/BNL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5663-BAB7-4E36-A979-6FC91EB5E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09456"/>
            <a:ext cx="3309144" cy="13169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4" y="309458"/>
            <a:ext cx="5622926" cy="6633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0" y="1626448"/>
            <a:ext cx="3309144" cy="53165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93C4-5873-459B-8FA4-74FB0DAF1A5A}" type="datetime1">
              <a:rPr lang="en-US" smtClean="0"/>
              <a:pPr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Haupt        Custer/LSST/BNL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5663-BAB7-4E36-A979-6FC91EB5E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2B45-48E5-4985-AA8A-FD7D696DC31E}" type="datetime1">
              <a:rPr lang="en-US" smtClean="0"/>
              <a:pPr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Haupt        Custer/LSST/BNL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5663-BAB7-4E36-A979-6FC91EB5E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3"/>
            <a:ext cx="905256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E42F8-8D09-41B7-A2B0-E2963C52FDC3}" type="datetime1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J. Haupt        Custer/LSST/BNL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45663-BAB7-4E36-A979-6FC91EB5E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adioTelescopeBW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7553302" y="1828800"/>
            <a:ext cx="2124098" cy="2862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886700" y="4819650"/>
            <a:ext cx="1447800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1.7 </a:t>
            </a:r>
            <a:r>
              <a:rPr lang="en-US" dirty="0" err="1" smtClean="0"/>
              <a:t>Ghz</a:t>
            </a:r>
            <a:r>
              <a:rPr lang="en-US" dirty="0" smtClean="0"/>
              <a:t> Feed</a:t>
            </a:r>
          </a:p>
          <a:p>
            <a:pPr algn="ctr"/>
            <a:r>
              <a:rPr lang="en-US" sz="900" dirty="0" smtClean="0"/>
              <a:t>Horn</a:t>
            </a:r>
            <a:endParaRPr lang="en-US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8305800" y="5867400"/>
            <a:ext cx="609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LNA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 rot="5400000">
            <a:off x="1104106" y="4381500"/>
            <a:ext cx="6782594" cy="79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43400" y="103871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FIELD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743200" y="103871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RADIO ROOM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667000" y="2514600"/>
            <a:ext cx="1524000" cy="3970318"/>
            <a:chOff x="2743200" y="4724400"/>
            <a:chExt cx="1524000" cy="3970318"/>
          </a:xfrm>
        </p:grpSpPr>
        <p:sp>
          <p:nvSpPr>
            <p:cNvPr id="38" name="TextBox 37"/>
            <p:cNvSpPr txBox="1"/>
            <p:nvPr/>
          </p:nvSpPr>
          <p:spPr>
            <a:xfrm>
              <a:off x="2743200" y="4724400"/>
              <a:ext cx="1524000" cy="39703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RACK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95600" y="7278469"/>
              <a:ext cx="1219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KVM over Ethernet</a:t>
              </a:r>
              <a:endParaRPr lang="en-US" sz="9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95600" y="5410200"/>
              <a:ext cx="1219200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Low Voltage AC Power </a:t>
              </a:r>
              <a:r>
                <a:rPr lang="en-US" dirty="0" smtClean="0"/>
                <a:t>Supply</a:t>
              </a:r>
            </a:p>
            <a:p>
              <a:pPr algn="ctr"/>
              <a:r>
                <a:rPr lang="en-US" sz="900" dirty="0" smtClean="0"/>
                <a:t>Run over existing RF cable… 25VAC?</a:t>
              </a:r>
              <a:endParaRPr lang="en-US" sz="9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57200" y="1955393"/>
            <a:ext cx="1752600" cy="5512207"/>
            <a:chOff x="457200" y="3220254"/>
            <a:chExt cx="1752600" cy="5512207"/>
          </a:xfrm>
        </p:grpSpPr>
        <p:grpSp>
          <p:nvGrpSpPr>
            <p:cNvPr id="35" name="Group 34"/>
            <p:cNvGrpSpPr/>
            <p:nvPr/>
          </p:nvGrpSpPr>
          <p:grpSpPr>
            <a:xfrm>
              <a:off x="533400" y="3220254"/>
              <a:ext cx="1524000" cy="1389489"/>
              <a:chOff x="1143000" y="4096910"/>
              <a:chExt cx="1524000" cy="1389489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1143000" y="4096910"/>
                <a:ext cx="1524000" cy="10926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Keyboard/</a:t>
                </a:r>
              </a:p>
              <a:p>
                <a:pPr algn="ctr"/>
                <a:r>
                  <a:rPr lang="en-US" sz="1400" dirty="0" smtClean="0"/>
                  <a:t>M</a:t>
                </a:r>
                <a:r>
                  <a:rPr lang="en-US" sz="1400" dirty="0" smtClean="0"/>
                  <a:t>onitor/</a:t>
                </a:r>
                <a:endParaRPr lang="en-US" sz="1400" dirty="0" smtClean="0"/>
              </a:p>
              <a:p>
                <a:pPr algn="ctr"/>
                <a:r>
                  <a:rPr lang="en-US" sz="1400" dirty="0" smtClean="0"/>
                  <a:t>Mouse</a:t>
                </a:r>
              </a:p>
              <a:p>
                <a:pPr algn="ctr"/>
                <a:r>
                  <a:rPr lang="en-US" sz="1400" dirty="0" smtClean="0"/>
                  <a:t>(Dumb Terminal)</a:t>
                </a:r>
                <a:endParaRPr lang="en-US" sz="1400" dirty="0" smtClean="0"/>
              </a:p>
              <a:p>
                <a:pPr algn="ctr"/>
                <a:r>
                  <a:rPr lang="en-US" sz="900" dirty="0" smtClean="0"/>
                  <a:t>To outside </a:t>
                </a:r>
                <a:r>
                  <a:rPr lang="en-US" sz="900" dirty="0" err="1" smtClean="0"/>
                  <a:t>Debian</a:t>
                </a:r>
                <a:r>
                  <a:rPr lang="en-US" sz="900" dirty="0" smtClean="0"/>
                  <a:t> SBC</a:t>
                </a:r>
                <a:endParaRPr lang="en-US" sz="900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5191125"/>
                <a:ext cx="3048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602581" y="5419724"/>
                <a:ext cx="609600" cy="666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457200" y="4762143"/>
              <a:ext cx="1752600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50" dirty="0" err="1" smtClean="0"/>
                <a:t>GNURadio</a:t>
              </a:r>
              <a:r>
                <a:rPr lang="en-US" sz="1050" dirty="0" smtClean="0"/>
                <a:t> running FFT plot, waterfall, and audio with GUI controls for frequency, etc. Also terminal for issuing pointing commands to </a:t>
              </a:r>
              <a:r>
                <a:rPr lang="en-US" sz="1050" dirty="0" smtClean="0"/>
                <a:t>mount. </a:t>
              </a:r>
              <a:r>
                <a:rPr lang="en-US" sz="1050" dirty="0" err="1" smtClean="0"/>
                <a:t>Plugin</a:t>
              </a:r>
              <a:r>
                <a:rPr lang="en-US" sz="1050" dirty="0" smtClean="0"/>
                <a:t> for </a:t>
              </a:r>
              <a:r>
                <a:rPr lang="en-US" sz="1050" dirty="0" err="1" smtClean="0"/>
                <a:t>skychart</a:t>
              </a:r>
              <a:r>
                <a:rPr lang="en-US" sz="1050" dirty="0" smtClean="0"/>
                <a:t> program?</a:t>
              </a:r>
              <a:r>
                <a:rPr lang="en-US" sz="1050" dirty="0" smtClean="0"/>
                <a:t>  </a:t>
              </a:r>
              <a:endParaRPr lang="en-US" sz="1050" dirty="0" smtClean="0"/>
            </a:p>
            <a:p>
              <a:pPr algn="ctr"/>
              <a:endParaRPr lang="en-US" sz="1050" dirty="0" smtClean="0"/>
            </a:p>
            <a:p>
              <a:pPr algn="ctr"/>
              <a:r>
                <a:rPr lang="en-US" sz="1050" dirty="0" smtClean="0"/>
                <a:t>Display  GRC output on public monitor upstairs.</a:t>
              </a:r>
            </a:p>
            <a:p>
              <a:pPr algn="ctr"/>
              <a:endParaRPr lang="en-US" sz="1050" dirty="0" smtClean="0"/>
            </a:p>
            <a:p>
              <a:pPr algn="ctr"/>
              <a:r>
                <a:rPr lang="en-US" sz="1050" dirty="0" smtClean="0"/>
                <a:t>Continuously </a:t>
              </a:r>
              <a:r>
                <a:rPr lang="en-US" sz="1050" dirty="0" smtClean="0"/>
                <a:t>dumps I/Q data </a:t>
              </a:r>
              <a:r>
                <a:rPr lang="en-US" sz="1050" dirty="0" smtClean="0"/>
                <a:t>to file in batches.</a:t>
              </a:r>
            </a:p>
            <a:p>
              <a:pPr algn="ctr"/>
              <a:endParaRPr lang="en-US" sz="1050" dirty="0" smtClean="0"/>
            </a:p>
            <a:p>
              <a:pPr algn="ctr"/>
              <a:r>
                <a:rPr lang="en-US" sz="1050" dirty="0" smtClean="0"/>
                <a:t>Run analysis scripts on </a:t>
              </a:r>
              <a:r>
                <a:rPr lang="en-US" sz="1050" dirty="0" smtClean="0"/>
                <a:t>I/Q </a:t>
              </a:r>
              <a:r>
                <a:rPr lang="en-US" sz="1050" dirty="0" smtClean="0"/>
                <a:t>data </a:t>
              </a:r>
              <a:r>
                <a:rPr lang="en-US" sz="1050" dirty="0" smtClean="0"/>
                <a:t>(Python) </a:t>
              </a:r>
              <a:r>
                <a:rPr lang="en-US" sz="1050" dirty="0" smtClean="0"/>
                <a:t>for signal search. Build long-term database </a:t>
              </a:r>
              <a:r>
                <a:rPr lang="en-US" sz="1050" dirty="0" smtClean="0"/>
                <a:t>and improve analysis, rerunning as needed. </a:t>
              </a:r>
            </a:p>
            <a:p>
              <a:pPr algn="ctr"/>
              <a:endParaRPr lang="en-US" sz="1050" dirty="0" smtClean="0"/>
            </a:p>
            <a:p>
              <a:pPr algn="ctr"/>
              <a:r>
                <a:rPr lang="en-US" sz="1050" dirty="0" smtClean="0"/>
                <a:t>SSH into this computer to check latest </a:t>
              </a:r>
              <a:r>
                <a:rPr lang="en-US" sz="1050" dirty="0" smtClean="0"/>
                <a:t>analysis, backup data, etc.</a:t>
              </a:r>
              <a:endParaRPr lang="en-US" sz="1050" dirty="0" smtClean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066800" y="2286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Fast </a:t>
            </a:r>
            <a:r>
              <a:rPr lang="en-US" sz="3200" dirty="0" smtClean="0"/>
              <a:t>Radio Burst Detection </a:t>
            </a:r>
            <a:r>
              <a:rPr lang="en-US" sz="3200" dirty="0" smtClean="0"/>
              <a:t>Project at Custer</a:t>
            </a:r>
            <a:endParaRPr lang="en-US" sz="32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0" y="989012"/>
            <a:ext cx="10058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369050" y="6096000"/>
            <a:ext cx="193675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8343900" y="5600700"/>
            <a:ext cx="533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519859" y="5951518"/>
            <a:ext cx="1785941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8" name="Group 127"/>
          <p:cNvGrpSpPr/>
          <p:nvPr/>
        </p:nvGrpSpPr>
        <p:grpSpPr>
          <a:xfrm>
            <a:off x="4800600" y="2523232"/>
            <a:ext cx="2209800" cy="4801314"/>
            <a:chOff x="4800600" y="2666286"/>
            <a:chExt cx="2209800" cy="4801314"/>
          </a:xfrm>
        </p:grpSpPr>
        <p:sp>
          <p:nvSpPr>
            <p:cNvPr id="43" name="TextBox 42"/>
            <p:cNvSpPr txBox="1"/>
            <p:nvPr/>
          </p:nvSpPr>
          <p:spPr>
            <a:xfrm>
              <a:off x="4800600" y="2666286"/>
              <a:ext cx="2209800" cy="48013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Weatherproof Enclosure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05400" y="5857162"/>
              <a:ext cx="1255643" cy="507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SDR</a:t>
              </a:r>
            </a:p>
            <a:p>
              <a:pPr algn="ctr"/>
              <a:r>
                <a:rPr lang="en-US" sz="900" dirty="0" smtClean="0"/>
                <a:t>RTL-SDR to start</a:t>
              </a:r>
              <a:endParaRPr lang="en-US" sz="9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953000" y="5249943"/>
              <a:ext cx="1408043" cy="507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Debian</a:t>
              </a:r>
              <a:r>
                <a:rPr lang="en-US" dirty="0" smtClean="0"/>
                <a:t> SBC</a:t>
              </a:r>
            </a:p>
            <a:p>
              <a:pPr algn="ctr"/>
              <a:r>
                <a:rPr lang="en-US" sz="900" dirty="0" smtClean="0"/>
                <a:t> </a:t>
              </a:r>
              <a:endParaRPr lang="en-US" sz="9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53000" y="4498865"/>
              <a:ext cx="14080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KVM over Ethernet</a:t>
              </a:r>
              <a:endParaRPr lang="en-US" sz="9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930140" y="3597623"/>
              <a:ext cx="1905000" cy="507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AC-DC Adaptors</a:t>
              </a:r>
            </a:p>
            <a:p>
              <a:pPr algn="ctr"/>
              <a:r>
                <a:rPr lang="en-US" sz="900" dirty="0" smtClean="0"/>
                <a:t>For PC, KVM, SDR, LNA</a:t>
              </a:r>
              <a:endParaRPr lang="en-US" sz="900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 rot="5400000">
              <a:off x="5166529" y="5454739"/>
              <a:ext cx="2698731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6362700" y="6087368"/>
              <a:ext cx="150812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5972176" y="5199141"/>
              <a:ext cx="95248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>
              <a:off x="5972970" y="5806353"/>
              <a:ext cx="95248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4953000" y="6492161"/>
              <a:ext cx="1408043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Mount Controller</a:t>
              </a:r>
            </a:p>
            <a:p>
              <a:pPr algn="ctr"/>
              <a:r>
                <a:rPr lang="en-US" sz="900" dirty="0" err="1" smtClean="0"/>
                <a:t>Arduino</a:t>
              </a:r>
              <a:r>
                <a:rPr lang="en-US" sz="900" dirty="0" smtClean="0"/>
                <a:t> for motor control and encoder reporting</a:t>
              </a:r>
              <a:endParaRPr lang="en-US" sz="900" dirty="0"/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6362696" y="6789024"/>
              <a:ext cx="150812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6367467" y="5485686"/>
              <a:ext cx="150812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367467" y="4876086"/>
              <a:ext cx="150812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4664076" y="6126243"/>
              <a:ext cx="730248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4" name="Straight Connector 113"/>
          <p:cNvCxnSpPr/>
          <p:nvPr/>
        </p:nvCxnSpPr>
        <p:spPr>
          <a:xfrm>
            <a:off x="2438400" y="5180012"/>
            <a:ext cx="379412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5400000" flipH="1" flipV="1">
            <a:off x="1295400" y="4038600"/>
            <a:ext cx="2286000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2057400" y="2895600"/>
            <a:ext cx="379412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5400000">
            <a:off x="2889283" y="5990431"/>
            <a:ext cx="533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2802764" y="6230779"/>
            <a:ext cx="7024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/>
              <a:t>INTERNET</a:t>
            </a:r>
            <a:endParaRPr lang="en-US" sz="1000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4343400" y="4876800"/>
            <a:ext cx="609600" cy="158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038600" y="3810000"/>
            <a:ext cx="914400" cy="1588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038600" y="5410200"/>
            <a:ext cx="304800" cy="158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 flipH="1" flipV="1">
            <a:off x="4076700" y="5143500"/>
            <a:ext cx="533400" cy="158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763000" y="7391400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J. Haupt 2/7/17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3160</TotalTime>
  <Words>168</Words>
  <Application>Microsoft Office PowerPoint</Application>
  <PresentationFormat>Custom</PresentationFormat>
  <Paragraphs>75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Justine</dc:creator>
  <cp:lastModifiedBy>jhaupt</cp:lastModifiedBy>
  <cp:revision>573</cp:revision>
  <dcterms:created xsi:type="dcterms:W3CDTF">2014-10-27T01:00:56Z</dcterms:created>
  <dcterms:modified xsi:type="dcterms:W3CDTF">2017-02-07T14:41:52Z</dcterms:modified>
</cp:coreProperties>
</file>