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0280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6536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6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32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9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678708-BEA3-7146-B9CB-7C2EAD91D4CA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3E6CF1-501C-8041-A88B-DA262850F2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97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Results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a student at the U of M?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74" y="2286000"/>
            <a:ext cx="6746651" cy="3581400"/>
          </a:xfrm>
        </p:spPr>
      </p:pic>
    </p:spTree>
    <p:extLst>
      <p:ext uri="{BB962C8B-B14F-4D97-AF65-F5344CB8AC3E}">
        <p14:creationId xmlns:p14="http://schemas.microsoft.com/office/powerpoint/2010/main" val="89959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Graduation Date?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00300"/>
            <a:ext cx="5727700" cy="3352800"/>
          </a:xfrm>
        </p:spPr>
      </p:pic>
    </p:spTree>
    <p:extLst>
      <p:ext uri="{BB962C8B-B14F-4D97-AF65-F5344CB8AC3E}">
        <p14:creationId xmlns:p14="http://schemas.microsoft.com/office/powerpoint/2010/main" val="63916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Type?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50" y="2292350"/>
            <a:ext cx="8902700" cy="3568700"/>
          </a:xfrm>
        </p:spPr>
      </p:pic>
    </p:spTree>
    <p:extLst>
      <p:ext uri="{BB962C8B-B14F-4D97-AF65-F5344CB8AC3E}">
        <p14:creationId xmlns:p14="http://schemas.microsoft.com/office/powerpoint/2010/main" val="125899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51" y="2286000"/>
            <a:ext cx="8184298" cy="3581400"/>
          </a:xfrm>
        </p:spPr>
      </p:pic>
    </p:spTree>
    <p:extLst>
      <p:ext uri="{BB962C8B-B14F-4D97-AF65-F5344CB8AC3E}">
        <p14:creationId xmlns:p14="http://schemas.microsoft.com/office/powerpoint/2010/main" val="72175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skills do you bring to the position?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06" y="2286000"/>
            <a:ext cx="8407988" cy="3581400"/>
          </a:xfrm>
        </p:spPr>
      </p:pic>
    </p:spTree>
    <p:extLst>
      <p:ext uri="{BB962C8B-B14F-4D97-AF65-F5344CB8AC3E}">
        <p14:creationId xmlns:p14="http://schemas.microsoft.com/office/powerpoint/2010/main" val="113640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conduction our survey we have identified several different findings.</a:t>
            </a:r>
          </a:p>
          <a:p>
            <a:pPr lvl="1"/>
            <a:r>
              <a:rPr lang="en-US" dirty="0" smtClean="0"/>
              <a:t>All students apply for this position currently attend the U of M. </a:t>
            </a:r>
          </a:p>
          <a:p>
            <a:pPr lvl="1"/>
            <a:r>
              <a:rPr lang="en-US" dirty="0" smtClean="0"/>
              <a:t>These students have a variety of different graduation dates, with 2018 being the most common. </a:t>
            </a:r>
          </a:p>
          <a:p>
            <a:pPr lvl="1"/>
            <a:r>
              <a:rPr lang="en-US" dirty="0" smtClean="0"/>
              <a:t>All students are pursing for their bachelors degree. </a:t>
            </a:r>
          </a:p>
          <a:p>
            <a:pPr lvl="1"/>
            <a:r>
              <a:rPr lang="en-US" dirty="0" smtClean="0"/>
              <a:t>The students showed only moderate interest in this position. </a:t>
            </a:r>
          </a:p>
          <a:p>
            <a:pPr lvl="1"/>
            <a:r>
              <a:rPr lang="en-US" dirty="0" smtClean="0"/>
              <a:t>The students have a variety of different skills they could bring to this particular position.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53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1794</TotalTime>
  <Words>106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Survey Results </vt:lpstr>
      <vt:lpstr>Are you a student at the U of M? </vt:lpstr>
      <vt:lpstr>Graduation Date?</vt:lpstr>
      <vt:lpstr>Degree Type? </vt:lpstr>
      <vt:lpstr>Interest? </vt:lpstr>
      <vt:lpstr>What skills do you bring to the position? </vt:lpstr>
      <vt:lpstr>Summary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Results </dc:title>
  <dc:creator>Sydney E Gorski</dc:creator>
  <cp:lastModifiedBy>Sydney E Gorski</cp:lastModifiedBy>
  <cp:revision>3</cp:revision>
  <cp:lastPrinted>2016-10-23T14:22:26Z</cp:lastPrinted>
  <dcterms:created xsi:type="dcterms:W3CDTF">2016-10-23T14:10:05Z</dcterms:created>
  <dcterms:modified xsi:type="dcterms:W3CDTF">2016-10-24T20:04:44Z</dcterms:modified>
</cp:coreProperties>
</file>