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Aden does, in fact, eat breakfast every day, he prefers to eat eggs, </a:t>
            </a:r>
            <a:r>
              <a:rPr lang="en-US" dirty="0" smtClean="0"/>
              <a:t>hashbrowns</a:t>
            </a:r>
            <a:r>
              <a:rPr lang="en-US" dirty="0" smtClean="0"/>
              <a:t>, and toast. </a:t>
            </a:r>
          </a:p>
          <a:p>
            <a:r>
              <a:rPr lang="en-US" dirty="0" smtClean="0"/>
              <a:t>If he does not eat breakfast, he reported that he would feel about a 5, on a scale from one to ten. </a:t>
            </a:r>
          </a:p>
          <a:p>
            <a:r>
              <a:rPr lang="en-US" dirty="0" smtClean="0"/>
              <a:t>He spends about $40 on breakfast every week, and usually eats breakfast at about 9am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Morgan does not eat breakfast every day. In fact, she does not prefer to eat breakfast at all. </a:t>
            </a:r>
          </a:p>
          <a:p>
            <a:r>
              <a:rPr lang="en-US" dirty="0" smtClean="0"/>
              <a:t>On a scale from 1-10 with ten being amazing and 1 being absolutely horrible, she reports to feeling like a 10 when she does not eat breakfast. </a:t>
            </a:r>
          </a:p>
          <a:p>
            <a:r>
              <a:rPr lang="en-US" dirty="0" smtClean="0"/>
              <a:t>She spends zero dollars per week on breakfast</a:t>
            </a:r>
          </a:p>
        </p:txBody>
      </p:sp>
    </p:spTree>
    <p:extLst>
      <p:ext uri="{BB962C8B-B14F-4D97-AF65-F5344CB8AC3E}">
        <p14:creationId xmlns:p14="http://schemas.microsoft.com/office/powerpoint/2010/main" val="32186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Denae</a:t>
            </a:r>
            <a:r>
              <a:rPr lang="en-US" dirty="0" smtClean="0"/>
              <a:t> east breakfast every day, and prefers to eat waffles. </a:t>
            </a:r>
          </a:p>
          <a:p>
            <a:r>
              <a:rPr lang="en-US" dirty="0"/>
              <a:t>On a scale from 1-10 with ten being amazing and 1 being absolutely </a:t>
            </a:r>
            <a:r>
              <a:rPr lang="en-US" dirty="0" smtClean="0"/>
              <a:t>horrible, she reports to feeling about a 7 if she does not eat breakfast</a:t>
            </a:r>
          </a:p>
          <a:p>
            <a:r>
              <a:rPr lang="en-US" dirty="0" smtClean="0"/>
              <a:t>She spends $50 per week on breakfast and usually eats between 10-12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eats breakfast every day and prefers to eat eggs, toast and </a:t>
            </a:r>
            <a:r>
              <a:rPr lang="en-US" dirty="0" smtClean="0"/>
              <a:t>hashbrowns</a:t>
            </a:r>
            <a:r>
              <a:rPr lang="en-US" dirty="0" smtClean="0"/>
              <a:t>. </a:t>
            </a:r>
          </a:p>
          <a:p>
            <a:r>
              <a:rPr lang="en-US" dirty="0"/>
              <a:t>On a scale from 1-10 with ten being amazing and 1 being absolutely </a:t>
            </a:r>
            <a:r>
              <a:rPr lang="en-US" dirty="0" smtClean="0"/>
              <a:t>horrible, he reports to feeling a 3 if he skips eating breakfast. </a:t>
            </a:r>
          </a:p>
          <a:p>
            <a:r>
              <a:rPr lang="en-US" dirty="0" smtClean="0"/>
              <a:t>He spends $70 per week on breakfast and usually eats breakfast around 8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2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 eats breakfast every day and prefers to eat waffles. </a:t>
            </a:r>
          </a:p>
          <a:p>
            <a:r>
              <a:rPr lang="en-US" dirty="0"/>
              <a:t>On a scale from 1-10 with ten being amazing and 1 being absolutely </a:t>
            </a:r>
            <a:r>
              <a:rPr lang="en-US" dirty="0" smtClean="0"/>
              <a:t>horrible, he reports to feeling a 5 if he skips breakfast. </a:t>
            </a:r>
          </a:p>
          <a:p>
            <a:r>
              <a:rPr lang="en-US" dirty="0" smtClean="0"/>
              <a:t>He spends $40 per week on breakfast and usually eats around 9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</TotalTime>
  <Words>300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Breakfast</vt:lpstr>
      <vt:lpstr>Aden</vt:lpstr>
      <vt:lpstr>Morgan</vt:lpstr>
      <vt:lpstr>Denae</vt:lpstr>
      <vt:lpstr>Alex</vt:lpstr>
      <vt:lpstr>Scott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BreakFast</dc:title>
  <dc:creator>Jacob Aaron Rosenbaum</dc:creator>
  <cp:lastModifiedBy>Jacob Aaron Rosenbaum</cp:lastModifiedBy>
  <cp:revision>3</cp:revision>
  <dcterms:created xsi:type="dcterms:W3CDTF">2016-10-30T19:48:11Z</dcterms:created>
  <dcterms:modified xsi:type="dcterms:W3CDTF">2016-10-30T19:56:34Z</dcterms:modified>
</cp:coreProperties>
</file>