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College Eating Habits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5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more people eat out the more they spend on food </a:t>
            </a:r>
          </a:p>
          <a:p>
            <a:r>
              <a:rPr lang="en-US" dirty="0" smtClean="0"/>
              <a:t> Ease of Transportation to and from the grocery store plays a role in how much people spend on food </a:t>
            </a:r>
          </a:p>
          <a:p>
            <a:r>
              <a:rPr lang="en-US" dirty="0" smtClean="0"/>
              <a:t>Cooking skills impact how much someone eats out </a:t>
            </a:r>
          </a:p>
          <a:p>
            <a:r>
              <a:rPr lang="en-US" dirty="0" smtClean="0"/>
              <a:t>People think it is important </a:t>
            </a:r>
            <a:r>
              <a:rPr lang="en-US" smtClean="0"/>
              <a:t>to know how to cook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3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given to students at UMN</a:t>
            </a:r>
          </a:p>
          <a:p>
            <a:r>
              <a:rPr lang="en-US" dirty="0" smtClean="0"/>
              <a:t>Survey consists of 7 questions</a:t>
            </a:r>
          </a:p>
          <a:p>
            <a:r>
              <a:rPr lang="en-US" dirty="0" smtClean="0"/>
              <a:t>The goal of this survey is to discover how much money students spend on food each week, and what factors determine how they spend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6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1. How much money do you spend on food each week?</a:t>
            </a:r>
            <a:endParaRPr lang="en-US" sz="3600" dirty="0"/>
          </a:p>
        </p:txBody>
      </p:sp>
      <p:pic>
        <p:nvPicPr>
          <p:cNvPr id="4" name="Content Placeholder 3" descr="Screen Shot 2016-10-24 at 1.38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9" r="93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819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 How many times each week do you eat out?</a:t>
            </a:r>
            <a:endParaRPr lang="en-US" sz="3600" dirty="0"/>
          </a:p>
        </p:txBody>
      </p:sp>
      <p:pic>
        <p:nvPicPr>
          <p:cNvPr id="6" name="Content Placeholder 5" descr="Screen Shot 2016-10-24 at 1.42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r="92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827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1303"/>
            <a:ext cx="7770813" cy="14298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3.How do you get to the grocery store?</a:t>
            </a:r>
            <a:endParaRPr lang="en-US" sz="3600" dirty="0"/>
          </a:p>
        </p:txBody>
      </p:sp>
      <p:pic>
        <p:nvPicPr>
          <p:cNvPr id="12" name="Content Placeholder 11" descr="Screen Shot 2016-10-24 at 1.47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r="16275"/>
          <a:stretch>
            <a:fillRect/>
          </a:stretch>
        </p:blipFill>
        <p:spPr>
          <a:xfrm>
            <a:off x="685800" y="1869141"/>
            <a:ext cx="7770813" cy="4258609"/>
          </a:xfrm>
        </p:spPr>
      </p:pic>
    </p:spTree>
    <p:extLst>
      <p:ext uri="{BB962C8B-B14F-4D97-AF65-F5344CB8AC3E}">
        <p14:creationId xmlns:p14="http://schemas.microsoft.com/office/powerpoint/2010/main" val="18807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4.How would you describe your cooking abilities?</a:t>
            </a:r>
            <a:endParaRPr lang="en-US" sz="36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237868"/>
              </p:ext>
            </p:extLst>
          </p:nvPr>
        </p:nvGraphicFramePr>
        <p:xfrm>
          <a:off x="685800" y="1868488"/>
          <a:ext cx="77708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575"/>
                <a:gridCol w="64722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eat ramen</a:t>
                      </a:r>
                      <a:r>
                        <a:rPr lang="en-US" baseline="0" dirty="0" smtClean="0"/>
                        <a:t> a lot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like to</a:t>
                      </a:r>
                      <a:r>
                        <a:rPr lang="en-US" baseline="0" dirty="0" smtClean="0"/>
                        <a:t> cook sometimes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Ehh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love to cook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don</a:t>
                      </a:r>
                      <a:r>
                        <a:rPr lang="fr-FR" dirty="0" smtClean="0"/>
                        <a:t>’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cook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93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5. Would you spend less on food if you were a better cook?</a:t>
            </a:r>
            <a:endParaRPr lang="en-US" sz="3600" dirty="0"/>
          </a:p>
        </p:txBody>
      </p:sp>
      <p:pic>
        <p:nvPicPr>
          <p:cNvPr id="7" name="Content Placeholder 6" descr="Screen Shot 2016-10-24 at 1.53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6" r="15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286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6. What plays the biggest role in the amount you eat out?</a:t>
            </a:r>
            <a:endParaRPr lang="en-US" sz="3600" dirty="0"/>
          </a:p>
        </p:txBody>
      </p:sp>
      <p:pic>
        <p:nvPicPr>
          <p:cNvPr id="4" name="Content Placeholder 3" descr="Screen Shot 2016-10-24 at 1.54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r="15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237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7. Do you think everyone should have basic cooking skills?</a:t>
            </a:r>
            <a:endParaRPr lang="en-US" sz="3600" dirty="0"/>
          </a:p>
        </p:txBody>
      </p:sp>
      <p:pic>
        <p:nvPicPr>
          <p:cNvPr id="4" name="Content Placeholder 3" descr="Screen Shot 2016-10-24 at 1.55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9" r="181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0374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27</TotalTime>
  <Words>205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Story</vt:lpstr>
      <vt:lpstr>College Eating Habits Survey</vt:lpstr>
      <vt:lpstr>Details </vt:lpstr>
      <vt:lpstr>1. How much money do you spend on food each week?</vt:lpstr>
      <vt:lpstr>2.  How many times each week do you eat out?</vt:lpstr>
      <vt:lpstr>3.How do you get to the grocery store?</vt:lpstr>
      <vt:lpstr>4.How would you describe your cooking abilities?</vt:lpstr>
      <vt:lpstr>5. Would you spend less on food if you were a better cook?</vt:lpstr>
      <vt:lpstr>6. What plays the biggest role in the amount you eat out?</vt:lpstr>
      <vt:lpstr>7. Do you think everyone should have basic cooking skills?</vt:lpstr>
      <vt:lpstr>Conclusion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Eating Habits Survey</dc:title>
  <dc:creator>BenTaylor 1</dc:creator>
  <cp:lastModifiedBy>BenTaylor 1</cp:lastModifiedBy>
  <cp:revision>3</cp:revision>
  <dcterms:created xsi:type="dcterms:W3CDTF">2016-10-24T18:30:09Z</dcterms:created>
  <dcterms:modified xsi:type="dcterms:W3CDTF">2016-10-24T18:57:55Z</dcterms:modified>
</cp:coreProperties>
</file>