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742"/>
  </p:normalViewPr>
  <p:slideViewPr>
    <p:cSldViewPr snapToGrid="0" snapToObjects="1">
      <p:cViewPr varScale="1">
        <p:scale>
          <a:sx n="56" d="100"/>
          <a:sy n="56" d="100"/>
        </p:scale>
        <p:origin x="2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DAD2-2349-FA41-AB5E-38916DD2018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7B92-737D-1043-88A2-4D4BE01CB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DAD2-2349-FA41-AB5E-38916DD2018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7B92-737D-1043-88A2-4D4BE01CB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DAD2-2349-FA41-AB5E-38916DD2018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7B92-737D-1043-88A2-4D4BE01CB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5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DAD2-2349-FA41-AB5E-38916DD2018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7B92-737D-1043-88A2-4D4BE01CB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0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DAD2-2349-FA41-AB5E-38916DD2018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7B92-737D-1043-88A2-4D4BE01CB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DAD2-2349-FA41-AB5E-38916DD2018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7B92-737D-1043-88A2-4D4BE01CB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DAD2-2349-FA41-AB5E-38916DD2018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7B92-737D-1043-88A2-4D4BE01CB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DAD2-2349-FA41-AB5E-38916DD2018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7B92-737D-1043-88A2-4D4BE01CB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DAD2-2349-FA41-AB5E-38916DD2018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7B92-737D-1043-88A2-4D4BE01CB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DAD2-2349-FA41-AB5E-38916DD2018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7B92-737D-1043-88A2-4D4BE01CB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DAD2-2349-FA41-AB5E-38916DD2018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7B92-737D-1043-88A2-4D4BE01CB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FDAD2-2349-FA41-AB5E-38916DD2018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7B92-737D-1043-88A2-4D4BE01CB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Micah’s Random Survey Responses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Micah Coffey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1943894"/>
            <a:ext cx="9664700" cy="4114800"/>
          </a:xfrm>
        </p:spPr>
      </p:pic>
    </p:spTree>
    <p:extLst>
      <p:ext uri="{BB962C8B-B14F-4D97-AF65-F5344CB8AC3E}">
        <p14:creationId xmlns:p14="http://schemas.microsoft.com/office/powerpoint/2010/main" val="1572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829594"/>
            <a:ext cx="9652000" cy="4343400"/>
          </a:xfrm>
        </p:spPr>
      </p:pic>
    </p:spTree>
    <p:extLst>
      <p:ext uri="{BB962C8B-B14F-4D97-AF65-F5344CB8AC3E}">
        <p14:creationId xmlns:p14="http://schemas.microsoft.com/office/powerpoint/2010/main" val="1672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1975644"/>
            <a:ext cx="9664700" cy="4051300"/>
          </a:xfrm>
        </p:spPr>
      </p:pic>
    </p:spTree>
    <p:extLst>
      <p:ext uri="{BB962C8B-B14F-4D97-AF65-F5344CB8AC3E}">
        <p14:creationId xmlns:p14="http://schemas.microsoft.com/office/powerpoint/2010/main" val="13938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566194"/>
            <a:ext cx="9702800" cy="2870200"/>
          </a:xfrm>
        </p:spPr>
      </p:pic>
    </p:spTree>
    <p:extLst>
      <p:ext uri="{BB962C8B-B14F-4D97-AF65-F5344CB8AC3E}">
        <p14:creationId xmlns:p14="http://schemas.microsoft.com/office/powerpoint/2010/main" val="19289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534444"/>
            <a:ext cx="9702800" cy="2933700"/>
          </a:xfrm>
        </p:spPr>
      </p:pic>
    </p:spTree>
    <p:extLst>
      <p:ext uri="{BB962C8B-B14F-4D97-AF65-F5344CB8AC3E}">
        <p14:creationId xmlns:p14="http://schemas.microsoft.com/office/powerpoint/2010/main" val="6279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1" y="1690688"/>
            <a:ext cx="10174099" cy="4406106"/>
          </a:xfrm>
        </p:spPr>
      </p:pic>
    </p:spTree>
    <p:extLst>
      <p:ext uri="{BB962C8B-B14F-4D97-AF65-F5344CB8AC3E}">
        <p14:creationId xmlns:p14="http://schemas.microsoft.com/office/powerpoint/2010/main" val="16050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Micah’s Random Survey Responses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Micah’s Random Survey Responses</dc:title>
  <dc:creator>Micah J Coffey</dc:creator>
  <cp:lastModifiedBy>Micah J Coffey</cp:lastModifiedBy>
  <cp:revision>1</cp:revision>
  <dcterms:created xsi:type="dcterms:W3CDTF">2016-10-23T18:02:17Z</dcterms:created>
  <dcterms:modified xsi:type="dcterms:W3CDTF">2016-10-23T18:04:59Z</dcterms:modified>
</cp:coreProperties>
</file>