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Survey Results of the Exercise Habits of College Students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Lizzy Grewach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249" y="2614024"/>
            <a:ext cx="3609650" cy="240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I did this?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23 University of Minnesota students were polled.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To learn about the exercise habits of my peers.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like to workout but wondered where I fall in my exercise habits in respect to others my age. 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 also was interested in the types and styles of exercise people do.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0" y="2897000"/>
            <a:ext cx="4471500" cy="19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“How often do you exercise each week?”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majority of those polled workout 2 or 4 days per week. (26.1% each)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Only 1 person works out 1 day per week. </a:t>
            </a:r>
          </a:p>
        </p:txBody>
      </p:sp>
      <p:pic>
        <p:nvPicPr>
          <p:cNvPr descr="Screen Shot 2016-10-23 at 11.18.20 P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25" y="2132349"/>
            <a:ext cx="4857423" cy="26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“Where do you exercise?”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large majority either exercise at the University Rec Center. (72.7%)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Followed by those who exercise outside. (59.1%)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place people work out at the least is their apartment/home gym.  (9.1%)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175" y="2300375"/>
            <a:ext cx="3363400" cy="25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“What type of exercise do you do primarily?”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Over half of those polled said that they do running or cardio when they workout.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Some of the less popular responses were Tennis, Zumba, and Walking. These are popular activities but each only had one participant in this survey. 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01" y="2750451"/>
            <a:ext cx="3002650" cy="19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“At what time of day and for how long do you exercise for?”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5012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Almost half of those surveyed said that they workout in the afternoon (47.6%).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least popular time to workout is at night.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18 of 23 people said that they workout for about an hour when exercise.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25" y="3012300"/>
            <a:ext cx="3264240" cy="18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“What’s your age group?”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Of the 23 people surveyed: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60% were ages 18-20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40% were ages 21-25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425" y="2294350"/>
            <a:ext cx="3640976" cy="25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