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2828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Coffee Drinking Habits of UMN Students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Keely Kleopfer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Type Of Coffee Do You Most Frequently Consume?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 descr="Type of Coff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4"/>
            <a:ext cx="5401941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490275" y="1478900"/>
            <a:ext cx="3199500" cy="30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Lattes were the most popular response with 3 individuals choosing it.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Regular brewed coffee and mochas tied for second with 2 individuals choosing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Size Of Coffee Do You Usually Purchase?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 descr="Size of Coff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4"/>
            <a:ext cx="5401941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Own A Coffee Maker?</a:t>
            </a:r>
          </a:p>
        </p:txBody>
      </p:sp>
      <p:pic>
        <p:nvPicPr>
          <p:cNvPr id="137" name="Shape 137" descr="Coffee Mak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0187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Make Or Buy Your Coffee?</a:t>
            </a:r>
          </a:p>
        </p:txBody>
      </p:sp>
      <p:pic>
        <p:nvPicPr>
          <p:cNvPr id="143" name="Shape 143" descr="Make or Bu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16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All respondents are coffee consumers.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 cups of coffee is the average amount consumed in a day.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Caribou Coffee is the preferred coffee shop.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Average amount of money spent on coffee is $5.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most popular motivation for drinking coffee is to gain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Demographics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37600" y="1420900"/>
            <a:ext cx="3267000" cy="302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Gender: 5 females, 2 males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Gender 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75" y="1970775"/>
            <a:ext cx="3266999" cy="247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968325" y="1420900"/>
            <a:ext cx="2803200" cy="28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 in School: 1 Sophomore, 3 Juniors and 3 Seniors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 descr="Year in School 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600" y="1970773"/>
            <a:ext cx="4353247" cy="26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College are you in?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 the seven participants, one individual was in two colleges while the rest of the participants were in one college.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 descr="Colleges 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25" y="1984099"/>
            <a:ext cx="4685500" cy="2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50950" y="2503475"/>
            <a:ext cx="1788300" cy="19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 &amp; CEHD: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CLA: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CEHD: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CBS: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CSE: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drink coffee?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 the seven participants in the survey, 100% of the individuals drink coffee.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 descr="Coffee pic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100" y="1960687"/>
            <a:ext cx="47625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Cups of coffee consumed each day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you can see, 2 cups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 coffee is the average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consumed in a day.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Results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cup: 2 people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cups: 4 people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cups: 1 person</a:t>
            </a:r>
          </a:p>
        </p:txBody>
      </p:sp>
      <p:pic>
        <p:nvPicPr>
          <p:cNvPr id="89" name="Shape 89" descr="Cups of Coffee a Da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50" y="1228675"/>
            <a:ext cx="5031850" cy="31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Preferred Coffee Shops</a:t>
            </a:r>
          </a:p>
        </p:txBody>
      </p:sp>
      <p:pic>
        <p:nvPicPr>
          <p:cNvPr id="95" name="Shape 95" descr="Coffee Sho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500" y="13065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Money Spent On Coffee Each Week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lowest number of money spent on coffee each week was $0(1 respondent). The average number of money spent on coffee each week was $5 with five respondents. Lastly the most of money spent on coffee each week was $10 (one respondent).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 descr="monopoly mone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425" y="2729997"/>
            <a:ext cx="3956800" cy="2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For Drinking Coffee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 descr="Motivation for drinking coff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349"/>
            <a:ext cx="5401941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Consume Coffee In the Shop Or At Home?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6 respondents noted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they consumed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coffee on-the-go (85.7%).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While one noted that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drink it in shop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(14.3%).</a:t>
            </a:r>
          </a:p>
        </p:txBody>
      </p:sp>
      <p:pic>
        <p:nvPicPr>
          <p:cNvPr id="116" name="Shape 116" descr="In shop or to 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400" y="1228675"/>
            <a:ext cx="5052900" cy="3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Amatic SC</vt:lpstr>
      <vt:lpstr>Source Code Pro</vt:lpstr>
      <vt:lpstr>beach-day</vt:lpstr>
      <vt:lpstr>Coffee Drinking Habits of UMN Students</vt:lpstr>
      <vt:lpstr>Demographics</vt:lpstr>
      <vt:lpstr>What College are you in?</vt:lpstr>
      <vt:lpstr>Do you drink coffee?</vt:lpstr>
      <vt:lpstr>Cups of coffee consumed each day</vt:lpstr>
      <vt:lpstr>Preferred Coffee Shops</vt:lpstr>
      <vt:lpstr>Money Spent On Coffee Each Week</vt:lpstr>
      <vt:lpstr>Motivation For Drinking Coffee</vt:lpstr>
      <vt:lpstr>Do You Consume Coffee In the Shop Or At Home?</vt:lpstr>
      <vt:lpstr>What Type Of Coffee Do You Most Frequently Consume?</vt:lpstr>
      <vt:lpstr>What Size Of Coffee Do You Usually Purchase?</vt:lpstr>
      <vt:lpstr>Do You Own A Coffee Maker?</vt:lpstr>
      <vt:lpstr>Do You Make Or Buy Your Coffee?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Drinking Habits of UMN Students</dc:title>
  <cp:lastModifiedBy>Keely Kleopfer</cp:lastModifiedBy>
  <cp:revision>1</cp:revision>
  <dcterms:modified xsi:type="dcterms:W3CDTF">2016-10-22T20:02:03Z</dcterms:modified>
</cp:coreProperties>
</file>