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56" y="1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8352335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gif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Restaurants &amp; Coffee Shops on Campus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b="1"/>
              <a:t>Are you satisfied with the restaurants on/near campus?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50802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2400">
              <a:solidFill>
                <a:srgbClr val="000000"/>
              </a:solidFill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Yes, yes, yes, yes, NO</a:t>
            </a:r>
          </a:p>
          <a:p>
            <a:pPr lvl="0" algn="ctr" rtl="0">
              <a:spcBef>
                <a:spcPts val="0"/>
              </a:spcBef>
              <a:buNone/>
            </a:pPr>
            <a:endParaRPr sz="2400">
              <a:solidFill>
                <a:srgbClr val="000000"/>
              </a:solidFill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4 out of 5 respondents were satisfied with the restaurants on/near campus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b="1"/>
              <a:t>Which restaurant(s) on/near campus do you frequent the most and why?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94650" y="1339200"/>
            <a:ext cx="8520600" cy="3668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                           Chipotle → I like their food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                          Shuang Cheng → because I love Chinese food.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Bona →  It is a Vietnamese restaurant and I really like Asian food in general.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                                                    Jersey Mikes. → It's the most delicious. </a:t>
            </a:r>
          </a:p>
          <a:p>
            <a:pPr lvl="0">
              <a:spcBef>
                <a:spcPts val="0"/>
              </a:spcBef>
              <a:buNone/>
            </a:pPr>
            <a:endParaRPr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            Mesa. → Yummy.                        </a:t>
            </a:r>
          </a:p>
        </p:txBody>
      </p:sp>
      <p:pic>
        <p:nvPicPr>
          <p:cNvPr id="68" name="Shape 68" descr="Image result for shuang che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2130" y="1254725"/>
            <a:ext cx="1490167" cy="1118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 descr="Image result for chipotle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075" y="1311650"/>
            <a:ext cx="1118300" cy="111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 descr="Image result for mesa pizza logo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48200" y="3811875"/>
            <a:ext cx="1118300" cy="111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 descr="Image result for jersey mikes logo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62075" y="3306550"/>
            <a:ext cx="1422150" cy="142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 descr="Image result for bona umn restaurant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95799" y="2949050"/>
            <a:ext cx="1118300" cy="111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b="1"/>
              <a:t>Are you satisfied with the price range of the restaurants on/near campus?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11700" y="143692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2400">
              <a:solidFill>
                <a:srgbClr val="000000"/>
              </a:solidFill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Yes, yes, yes, yes, yes</a:t>
            </a:r>
          </a:p>
          <a:p>
            <a:pPr lvl="0" algn="ctr">
              <a:spcBef>
                <a:spcPts val="0"/>
              </a:spcBef>
              <a:buNone/>
            </a:pPr>
            <a:endParaRPr>
              <a:solidFill>
                <a:srgbClr val="000000"/>
              </a:solidFill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100% of the respondents were satisfied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79" name="Shape 79" descr="Image result for thumbs up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6778" y="1735499"/>
            <a:ext cx="1621325" cy="2256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 descr="Image result for thumbs up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478" y="1735499"/>
            <a:ext cx="1621325" cy="2256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b="1"/>
              <a:t>Is there a restaurant you would like to see added on/near campus?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359125" y="1725450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457200" algn="l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Village Wok</a:t>
            </a:r>
          </a:p>
          <a:p>
            <a:pPr marL="2286000" lvl="0" indent="457200" algn="l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Taco Bell</a:t>
            </a:r>
          </a:p>
          <a:p>
            <a:pPr lvl="0" algn="ctr" rtl="0">
              <a:spcBef>
                <a:spcPts val="0"/>
              </a:spcBef>
              <a:buNone/>
            </a:pPr>
            <a:endParaRPr>
              <a:solidFill>
                <a:srgbClr val="000000"/>
              </a:solidFill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A Thai place</a:t>
            </a:r>
          </a:p>
          <a:p>
            <a:pPr marL="2743200" lvl="0" indent="457200" algn="ctr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       Bun Mi. RIP</a:t>
            </a:r>
          </a:p>
          <a:p>
            <a:pPr marL="457200" lvl="0" indent="0" algn="l">
              <a:spcBef>
                <a:spcPts val="0"/>
              </a:spcBef>
              <a:buNone/>
            </a:pPr>
            <a:endParaRPr>
              <a:solidFill>
                <a:srgbClr val="000000"/>
              </a:solidFill>
            </a:endParaRPr>
          </a:p>
        </p:txBody>
      </p:sp>
      <p:pic>
        <p:nvPicPr>
          <p:cNvPr id="87" name="Shape 87" descr="Image result for village wok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925" y="2654700"/>
            <a:ext cx="1688800" cy="94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 descr="Image result for taco bell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9950" y="1825125"/>
            <a:ext cx="1792150" cy="118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 descr="Image result for rip tombstone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36024" y="2962825"/>
            <a:ext cx="1266750" cy="155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b="1"/>
              <a:t>Are you satisfied with the coffee shops on/near campus?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2400">
              <a:solidFill>
                <a:srgbClr val="000000"/>
              </a:solidFill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Yes, yes, yes, yes, yes</a:t>
            </a:r>
          </a:p>
          <a:p>
            <a:pPr lvl="0" algn="ctr" rtl="0">
              <a:spcBef>
                <a:spcPts val="0"/>
              </a:spcBef>
              <a:buNone/>
            </a:pPr>
            <a:endParaRPr>
              <a:solidFill>
                <a:srgbClr val="000000"/>
              </a:solidFill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100% of the respondents were satisfied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96" name="Shape 96" descr="Image result for thumbs up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1228" y="1583099"/>
            <a:ext cx="1621325" cy="2256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 descr="Image result for thumbs up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628" y="1583112"/>
            <a:ext cx="1621325" cy="2256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b="1"/>
              <a:t>Which coffee shop(s) on/near campus do you frequent the most and why?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311700" y="14487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Starbucks → convenient locations 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Caribou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Starbucks → like their coffee.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Caribou. → Yummy. 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Caribou. → It's the best. </a:t>
            </a:r>
          </a:p>
        </p:txBody>
      </p:sp>
      <p:pic>
        <p:nvPicPr>
          <p:cNvPr id="104" name="Shape 104" descr="Image result for starbucks vs caribou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4975" y="1792475"/>
            <a:ext cx="3331642" cy="223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b="1"/>
              <a:t>Are you satisfied with the price range of the coffee shops on/near campus?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311700" y="141322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2400">
              <a:solidFill>
                <a:srgbClr val="000000"/>
              </a:solidFill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Yes, yes, yes, yes, NO</a:t>
            </a:r>
          </a:p>
          <a:p>
            <a:pPr lvl="0" algn="ctr">
              <a:spcBef>
                <a:spcPts val="0"/>
              </a:spcBef>
              <a:buNone/>
            </a:pPr>
            <a:endParaRPr sz="2400">
              <a:solidFill>
                <a:srgbClr val="000000"/>
              </a:solidFill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4 out of 5 respondents were satisfied</a:t>
            </a:r>
          </a:p>
        </p:txBody>
      </p:sp>
      <p:pic>
        <p:nvPicPr>
          <p:cNvPr id="111" name="Shape 111" descr="Image result for thumbs up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503" y="1820124"/>
            <a:ext cx="1621325" cy="2256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 descr="Image result for thumbs down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8225" y="1754000"/>
            <a:ext cx="1218674" cy="163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b="1"/>
              <a:t>Is there a coffee shop you would like to see added on/near campus?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311700" y="1365800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2100">
              <a:solidFill>
                <a:srgbClr val="000000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endParaRPr sz="2100">
              <a:solidFill>
                <a:srgbClr val="000000"/>
              </a:solidFill>
            </a:endParaRPr>
          </a:p>
          <a:p>
            <a:pPr lvl="0" algn="ctr">
              <a:spcBef>
                <a:spcPts val="0"/>
              </a:spcBef>
              <a:buNone/>
            </a:pPr>
            <a:endParaRPr sz="2100">
              <a:solidFill>
                <a:srgbClr val="000000"/>
              </a:solidFill>
            </a:endParaRPr>
          </a:p>
          <a:p>
            <a:pPr marL="5943600" lvl="0" indent="0" algn="l">
              <a:spcBef>
                <a:spcPts val="0"/>
              </a:spcBef>
              <a:buNone/>
            </a:pPr>
            <a:r>
              <a:rPr lang="en" sz="2100">
                <a:solidFill>
                  <a:srgbClr val="000000"/>
                </a:solidFill>
              </a:rPr>
              <a:t>Spyhouse</a:t>
            </a:r>
          </a:p>
        </p:txBody>
      </p:sp>
      <p:pic>
        <p:nvPicPr>
          <p:cNvPr id="119" name="Shape 119" descr="Image result for dunkin donut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825" y="2269550"/>
            <a:ext cx="4133100" cy="1544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 descr="Image result for spyhouse coffee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5349" y="1924424"/>
            <a:ext cx="2299150" cy="229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260</Words>
  <Application>Microsoft Office PowerPoint</Application>
  <PresentationFormat>On-screen Show (16:9)</PresentationFormat>
  <Paragraphs>46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simple-light-2</vt:lpstr>
      <vt:lpstr>Restaurants &amp; Coffee Shops on Campus</vt:lpstr>
      <vt:lpstr>Are you satisfied with the restaurants on/near campus?</vt:lpstr>
      <vt:lpstr>Which restaurant(s) on/near campus do you frequent the most and why?</vt:lpstr>
      <vt:lpstr>Are you satisfied with the price range of the restaurants on/near campus?</vt:lpstr>
      <vt:lpstr>Is there a restaurant you would like to see added on/near campus?</vt:lpstr>
      <vt:lpstr>Are you satisfied with the coffee shops on/near campus?</vt:lpstr>
      <vt:lpstr>Which coffee shop(s) on/near campus do you frequent the most and why?</vt:lpstr>
      <vt:lpstr>Are you satisfied with the price range of the coffee shops on/near campus?</vt:lpstr>
      <vt:lpstr>Is there a coffee shop you would like to see added on/near campus?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Restaurants &amp; Coffee Shops on Campus</dc:title>
  <dc:creator>Megan</dc:creator>
  <cp:lastModifiedBy>Megan</cp:lastModifiedBy>
  <cp:revision>1</cp:revision>
  <dcterms:modified xsi:type="dcterms:W3CDTF">2016-10-25T04:35:08Z</dcterms:modified>
</cp:coreProperties>
</file>