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Nunito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>
      <p:cViewPr varScale="1">
        <p:scale>
          <a:sx n="133" d="100"/>
          <a:sy n="133" d="100"/>
        </p:scale>
        <p:origin x="90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37d79466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37d79466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37d79466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37d794663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37d79466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37d79466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37d79466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37d79466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37d79466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37d79466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Challange</a:t>
            </a:r>
            <a:r>
              <a:rPr lang="en" dirty="0"/>
              <a:t> Gold Level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Analisa Tweet Bahasa Indonesia </a:t>
            </a:r>
            <a:r>
              <a:rPr lang="en" dirty="0" err="1"/>
              <a:t>Menggunakan</a:t>
            </a:r>
            <a:r>
              <a:rPr lang="en" dirty="0"/>
              <a:t> </a:t>
            </a:r>
            <a:r>
              <a:rPr lang="en" dirty="0" err="1"/>
              <a:t>Metode</a:t>
            </a:r>
            <a:r>
              <a:rPr lang="en" dirty="0"/>
              <a:t> Descriptive Analytics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Analisa </a:t>
            </a:r>
            <a:r>
              <a:rPr lang="en-ID" dirty="0" err="1"/>
              <a:t>Sentimen</a:t>
            </a:r>
            <a:r>
              <a:rPr lang="en-ID" dirty="0"/>
              <a:t> Twitter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Abusive dan Non-</a:t>
            </a:r>
            <a:r>
              <a:rPr lang="en-ID" dirty="0" err="1"/>
              <a:t>baku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…..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&lt;nama&gt;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</a:t>
            </a:r>
            <a:r>
              <a:rPr lang="en" dirty="0" err="1"/>
              <a:t>Binar</a:t>
            </a:r>
            <a:r>
              <a:rPr lang="en" dirty="0"/>
              <a:t> Academy - DSC 15 )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Indonesia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merupakan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termasuk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pengguna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internet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terbanyak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no 4 di dunia.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Pengguna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media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sosial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Indonesia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masuk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5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besar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di dunia [1].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400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Berangkat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fakta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di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atas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ada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kecenderungan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pengguna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media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sosial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di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indonesia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aktif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berkomentar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di dunia maya.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Mengetahui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detail data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komentar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netizen Indonesia di dunia maya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dirasa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perlu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mengenali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bagaimana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pola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komentar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netizen Indonesia dan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bagaimana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karakteristiknya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Oleh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karena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penelitian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bertujuan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…... </a:t>
            </a:r>
            <a:endParaRPr lang="en-GB" sz="1600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Penelitian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yang </a:t>
            </a:r>
            <a:r>
              <a:rPr lang="en" dirty="0" err="1"/>
              <a:t>digunakan</a:t>
            </a:r>
            <a:r>
              <a:rPr lang="en" dirty="0"/>
              <a:t> </a:t>
            </a:r>
            <a:r>
              <a:rPr lang="en" dirty="0" err="1"/>
              <a:t>didapat</a:t>
            </a:r>
            <a:r>
              <a:rPr lang="en" dirty="0"/>
              <a:t> </a:t>
            </a:r>
            <a:r>
              <a:rPr lang="en" dirty="0" err="1"/>
              <a:t>dari</a:t>
            </a:r>
            <a:r>
              <a:rPr lang="en" dirty="0"/>
              <a:t> </a:t>
            </a:r>
            <a:r>
              <a:rPr lang="en" dirty="0" err="1"/>
              <a:t>kaggel</a:t>
            </a:r>
            <a:r>
              <a:rPr lang="en" dirty="0"/>
              <a:t> &lt;</a:t>
            </a:r>
            <a:r>
              <a:rPr lang="en" dirty="0" err="1"/>
              <a:t>cantumkan</a:t>
            </a:r>
            <a:r>
              <a:rPr lang="en" dirty="0"/>
              <a:t> </a:t>
            </a:r>
            <a:r>
              <a:rPr lang="en" dirty="0" err="1"/>
              <a:t>linknya</a:t>
            </a:r>
            <a:r>
              <a:rPr lang="en" dirty="0"/>
              <a:t>&gt;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 err="1"/>
              <a:t>Terdapat</a:t>
            </a:r>
            <a:r>
              <a:rPr lang="en" dirty="0"/>
              <a:t> 3 data,</a:t>
            </a:r>
            <a:endParaRPr dirty="0"/>
          </a:p>
          <a:p>
            <a:pPr marL="457200" lvl="0" indent="-292576" algn="l" rtl="0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 dirty="0"/>
              <a:t>Data twitter</a:t>
            </a:r>
            <a:endParaRPr dirty="0"/>
          </a:p>
          <a:p>
            <a:pPr marL="457200" lvl="0" indent="-292576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dirty="0"/>
              <a:t>Data </a:t>
            </a:r>
            <a:r>
              <a:rPr lang="en" dirty="0" err="1"/>
              <a:t>kamusalay</a:t>
            </a:r>
            <a:endParaRPr dirty="0"/>
          </a:p>
          <a:p>
            <a:pPr marL="457200" lvl="0" indent="-292576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dirty="0"/>
              <a:t>Data abusive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 err="1"/>
              <a:t>Metode</a:t>
            </a:r>
            <a:r>
              <a:rPr lang="en" dirty="0"/>
              <a:t> </a:t>
            </a:r>
            <a:r>
              <a:rPr lang="en" dirty="0" err="1"/>
              <a:t>analisa</a:t>
            </a:r>
            <a:r>
              <a:rPr lang="en" dirty="0"/>
              <a:t> yang </a:t>
            </a:r>
            <a:r>
              <a:rPr lang="en" dirty="0" err="1"/>
              <a:t>dipakai</a:t>
            </a:r>
            <a:r>
              <a:rPr lang="en" dirty="0"/>
              <a:t> </a:t>
            </a:r>
            <a:r>
              <a:rPr lang="en" dirty="0" err="1"/>
              <a:t>adalah</a:t>
            </a:r>
            <a:r>
              <a:rPr lang="en" dirty="0"/>
              <a:t> </a:t>
            </a:r>
            <a:r>
              <a:rPr lang="en" dirty="0" err="1"/>
              <a:t>metode</a:t>
            </a:r>
            <a:r>
              <a:rPr lang="en" dirty="0"/>
              <a:t> </a:t>
            </a:r>
            <a:r>
              <a:rPr lang="en" dirty="0" err="1"/>
              <a:t>analisa</a:t>
            </a:r>
            <a:r>
              <a:rPr lang="en" dirty="0"/>
              <a:t> </a:t>
            </a:r>
            <a:r>
              <a:rPr lang="en" dirty="0" err="1"/>
              <a:t>deskriptif</a:t>
            </a:r>
            <a:r>
              <a:rPr lang="en" dirty="0"/>
              <a:t> </a:t>
            </a:r>
            <a:r>
              <a:rPr lang="en" dirty="0" err="1"/>
              <a:t>untuk</a:t>
            </a:r>
            <a:r>
              <a:rPr lang="en" dirty="0"/>
              <a:t> </a:t>
            </a:r>
            <a:r>
              <a:rPr lang="en" dirty="0" err="1"/>
              <a:t>mendeskripsikan</a:t>
            </a:r>
            <a:r>
              <a:rPr lang="en" dirty="0"/>
              <a:t> </a:t>
            </a:r>
            <a:r>
              <a:rPr lang="en" dirty="0" err="1"/>
              <a:t>atau</a:t>
            </a:r>
            <a:r>
              <a:rPr lang="en" dirty="0"/>
              <a:t> </a:t>
            </a:r>
            <a:r>
              <a:rPr lang="en" dirty="0" err="1"/>
              <a:t>menlihat</a:t>
            </a:r>
            <a:r>
              <a:rPr lang="en" dirty="0"/>
              <a:t> </a:t>
            </a:r>
            <a:r>
              <a:rPr lang="en" dirty="0" err="1"/>
              <a:t>polda</a:t>
            </a:r>
            <a:r>
              <a:rPr lang="en" dirty="0"/>
              <a:t> </a:t>
            </a:r>
            <a:r>
              <a:rPr lang="en" dirty="0" err="1"/>
              <a:t>dari</a:t>
            </a:r>
            <a:r>
              <a:rPr lang="en" dirty="0"/>
              <a:t> data </a:t>
            </a:r>
            <a:r>
              <a:rPr lang="en" dirty="0" err="1"/>
              <a:t>tersebut</a:t>
            </a:r>
            <a:r>
              <a:rPr lang="en" dirty="0"/>
              <a:t>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Data twitter </a:t>
            </a:r>
            <a:r>
              <a:rPr lang="en" dirty="0" err="1"/>
              <a:t>terdapat</a:t>
            </a:r>
            <a:r>
              <a:rPr lang="en" dirty="0"/>
              <a:t> </a:t>
            </a:r>
            <a:r>
              <a:rPr lang="en" dirty="0" err="1"/>
              <a:t>berapa</a:t>
            </a:r>
            <a:r>
              <a:rPr lang="en" dirty="0"/>
              <a:t> </a:t>
            </a:r>
            <a:r>
              <a:rPr lang="en" dirty="0" err="1"/>
              <a:t>kolom</a:t>
            </a:r>
            <a:r>
              <a:rPr lang="en" dirty="0"/>
              <a:t> &amp; baris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Data abusive </a:t>
            </a:r>
            <a:r>
              <a:rPr lang="en" dirty="0" err="1"/>
              <a:t>berapa</a:t>
            </a:r>
            <a:r>
              <a:rPr lang="en" dirty="0"/>
              <a:t> </a:t>
            </a:r>
            <a:r>
              <a:rPr lang="en" dirty="0" err="1"/>
              <a:t>jumlah</a:t>
            </a:r>
            <a:r>
              <a:rPr lang="en" dirty="0"/>
              <a:t> </a:t>
            </a:r>
            <a:r>
              <a:rPr lang="en" dirty="0" err="1"/>
              <a:t>datanya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Data </a:t>
            </a:r>
            <a:r>
              <a:rPr lang="en" dirty="0" err="1"/>
              <a:t>kamusalay</a:t>
            </a:r>
            <a:r>
              <a:rPr lang="en" dirty="0"/>
              <a:t> </a:t>
            </a:r>
            <a:r>
              <a:rPr lang="en" dirty="0" err="1"/>
              <a:t>berapa</a:t>
            </a:r>
            <a:r>
              <a:rPr lang="en" dirty="0"/>
              <a:t> </a:t>
            </a:r>
            <a:r>
              <a:rPr lang="en" dirty="0" err="1"/>
              <a:t>jumlah</a:t>
            </a:r>
            <a:r>
              <a:rPr lang="en" dirty="0"/>
              <a:t> data </a:t>
            </a:r>
            <a:r>
              <a:rPr lang="en" dirty="0" err="1"/>
              <a:t>nya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dan kesimpulan</a:t>
            </a: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Berdasarkan univariat analisis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……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Berdasarkan Bivariat analisis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…….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Berdasarkan Multivariat analisis ….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Dari hasil kesimpulan diatas, terdapat kalimat toxic di twitter sebanyak n dan kalimat non-toxic sebanyak 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aplikasi</a:t>
            </a:r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Screen shoot aplikasi dan link github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207</Words>
  <Application>Microsoft Office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Arial</vt:lpstr>
      <vt:lpstr>Montserrat</vt:lpstr>
      <vt:lpstr>Nunito</vt:lpstr>
      <vt:lpstr>Shift</vt:lpstr>
      <vt:lpstr>Challange Gold Level</vt:lpstr>
      <vt:lpstr>&lt;nama&gt;  (Binar Academy - DSC 15 )</vt:lpstr>
      <vt:lpstr>Latar Belakang</vt:lpstr>
      <vt:lpstr>Metode Penelitian</vt:lpstr>
      <vt:lpstr>Hasil dan kesimpulan</vt:lpstr>
      <vt:lpstr>Demo aplikasi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Challange Gold Level</dc:title>
  <dc:creator>M. Revaldi Anggara</dc:creator>
  <cp:lastModifiedBy>M. Revaldi Anggara</cp:lastModifiedBy>
  <cp:revision>10</cp:revision>
  <dcterms:modified xsi:type="dcterms:W3CDTF">2023-11-29T12:13:12Z</dcterms:modified>
</cp:coreProperties>
</file>