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ldrich" panose="020B0604020202020204" charset="0"/>
      <p:regular r:id="rId19"/>
    </p:embeddedFont>
    <p:embeddedFont>
      <p:font typeface="Bai Jamjuree" panose="020B0604020202020204" charset="-3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1"/>
        <p:cNvGrpSpPr/>
        <p:nvPr/>
      </p:nvGrpSpPr>
      <p:grpSpPr>
        <a:xfrm>
          <a:off x="0" y="0"/>
          <a:ext cx="0" cy="0"/>
          <a:chOff x="0" y="0"/>
          <a:chExt cx="0" cy="0"/>
        </a:xfrm>
      </p:grpSpPr>
      <p:sp>
        <p:nvSpPr>
          <p:cNvPr id="2822" name="Google Shape;2822;g12948bcd1fb_0_22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3" name="Google Shape;2823;g12948bcd1fb_0_2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13e9dbcaf0c_0_1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9"/>
        <p:cNvGrpSpPr/>
        <p:nvPr/>
      </p:nvGrpSpPr>
      <p:grpSpPr>
        <a:xfrm>
          <a:off x="0" y="0"/>
          <a:ext cx="0" cy="0"/>
          <a:chOff x="0" y="0"/>
          <a:chExt cx="0" cy="0"/>
        </a:xfrm>
      </p:grpSpPr>
      <p:sp>
        <p:nvSpPr>
          <p:cNvPr id="2860" name="Google Shape;2860;g12948bcd1fb_0_26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1" name="Google Shape;2861;g12948bcd1fb_0_26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6"/>
        <p:cNvGrpSpPr/>
        <p:nvPr/>
      </p:nvGrpSpPr>
      <p:grpSpPr>
        <a:xfrm>
          <a:off x="0" y="0"/>
          <a:ext cx="0" cy="0"/>
          <a:chOff x="0" y="0"/>
          <a:chExt cx="0" cy="0"/>
        </a:xfrm>
      </p:grpSpPr>
      <p:sp>
        <p:nvSpPr>
          <p:cNvPr id="2877" name="Google Shape;2877;g13e437834e8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8" name="Google Shape;2878;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262adcf1d8b_6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262adcf1d8b_6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8"/>
        <p:cNvGrpSpPr/>
        <p:nvPr/>
      </p:nvGrpSpPr>
      <p:grpSpPr>
        <a:xfrm>
          <a:off x="0" y="0"/>
          <a:ext cx="0" cy="0"/>
          <a:chOff x="0" y="0"/>
          <a:chExt cx="0" cy="0"/>
        </a:xfrm>
      </p:grpSpPr>
      <p:sp>
        <p:nvSpPr>
          <p:cNvPr id="2909" name="Google Shape;2909;g262adcf1d8b_6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0" name="Google Shape;2910;g262adcf1d8b_6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262adcf1d8b_6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262adcf1d8b_6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127f379f98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13e9dbcaf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8" name="Google Shape;2598;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262adcf1d8b_6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262adcf1d8b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127f379f98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127f379f98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8"/>
        <p:cNvGrpSpPr/>
        <p:nvPr/>
      </p:nvGrpSpPr>
      <p:grpSpPr>
        <a:xfrm>
          <a:off x="0" y="0"/>
          <a:ext cx="0" cy="0"/>
          <a:chOff x="0" y="0"/>
          <a:chExt cx="0" cy="0"/>
        </a:xfrm>
      </p:grpSpPr>
      <p:sp>
        <p:nvSpPr>
          <p:cNvPr id="2779" name="Google Shape;2779;g12948bcd1fb_0_22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0" name="Google Shape;2780;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0"/>
        <p:cNvGrpSpPr/>
        <p:nvPr/>
      </p:nvGrpSpPr>
      <p:grpSpPr>
        <a:xfrm>
          <a:off x="0" y="0"/>
          <a:ext cx="0" cy="0"/>
          <a:chOff x="0" y="0"/>
          <a:chExt cx="0" cy="0"/>
        </a:xfrm>
      </p:grpSpPr>
      <p:sp>
        <p:nvSpPr>
          <p:cNvPr id="2791" name="Google Shape;2791;g13e9dbcaf0c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2" name="Google Shape;2792;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9"/>
        <p:cNvGrpSpPr/>
        <p:nvPr/>
      </p:nvGrpSpPr>
      <p:grpSpPr>
        <a:xfrm>
          <a:off x="0" y="0"/>
          <a:ext cx="0" cy="0"/>
          <a:chOff x="0" y="0"/>
          <a:chExt cx="0" cy="0"/>
        </a:xfrm>
      </p:grpSpPr>
      <p:sp>
        <p:nvSpPr>
          <p:cNvPr id="2810" name="Google Shape;2810;g12948bcd1fb_0_22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1" name="Google Shape;2811;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6" name="Google Shape;526;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a:spLocks noGrp="1"/>
          </p:cNvSpPr>
          <p:nvPr>
            <p:ph type="title"/>
          </p:nvPr>
        </p:nvSpPr>
        <p:spPr>
          <a:xfrm>
            <a:off x="5903275" y="1027175"/>
            <a:ext cx="2525400" cy="18663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73" name="Google Shape;773;p17"/>
          <p:cNvSpPr txBox="1">
            <a:spLocks noGrp="1"/>
          </p:cNvSpPr>
          <p:nvPr>
            <p:ph type="body" idx="1"/>
          </p:nvPr>
        </p:nvSpPr>
        <p:spPr>
          <a:xfrm flipH="1">
            <a:off x="4572000" y="1687975"/>
            <a:ext cx="3856500" cy="29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4" name="Google Shape;774;p17"/>
          <p:cNvSpPr txBox="1">
            <a:spLocks noGrp="1"/>
          </p:cNvSpPr>
          <p:nvPr>
            <p:ph type="body" idx="2"/>
          </p:nvPr>
        </p:nvSpPr>
        <p:spPr>
          <a:xfrm flipH="1">
            <a:off x="715500" y="1687975"/>
            <a:ext cx="3856500" cy="29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5" name="Google Shape;775;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_1_1_2">
    <p:spTree>
      <p:nvGrpSpPr>
        <p:cNvPr id="1"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781" name="Google Shape;781;p18"/>
          <p:cNvSpPr txBox="1">
            <a:spLocks noGrp="1"/>
          </p:cNvSpPr>
          <p:nvPr>
            <p:ph type="subTitle" idx="1"/>
          </p:nvPr>
        </p:nvSpPr>
        <p:spPr>
          <a:xfrm>
            <a:off x="5509997"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2" name="Google Shape;782;p18"/>
          <p:cNvSpPr txBox="1">
            <a:spLocks noGrp="1"/>
          </p:cNvSpPr>
          <p:nvPr>
            <p:ph type="subTitle" idx="2"/>
          </p:nvPr>
        </p:nvSpPr>
        <p:spPr>
          <a:xfrm>
            <a:off x="5509984"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3" name="Google Shape;783;p18"/>
          <p:cNvSpPr txBox="1">
            <a:spLocks noGrp="1"/>
          </p:cNvSpPr>
          <p:nvPr>
            <p:ph type="subTitle" idx="3"/>
          </p:nvPr>
        </p:nvSpPr>
        <p:spPr>
          <a:xfrm>
            <a:off x="2027671"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4" name="Google Shape;784;p18"/>
          <p:cNvSpPr txBox="1">
            <a:spLocks noGrp="1"/>
          </p:cNvSpPr>
          <p:nvPr>
            <p:ph type="subTitle" idx="4"/>
          </p:nvPr>
        </p:nvSpPr>
        <p:spPr>
          <a:xfrm>
            <a:off x="2027646"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5" name="Google Shape;785;p1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6" name="Google Shape;816;p18"/>
          <p:cNvPicPr preferRelativeResize="0"/>
          <p:nvPr/>
        </p:nvPicPr>
        <p:blipFill rotWithShape="1">
          <a:blip r:embed="rId3">
            <a:alphaModFix/>
          </a:blip>
          <a:srcRect l="228" r="238"/>
          <a:stretch/>
        </p:blipFill>
        <p:spPr>
          <a:xfrm rot="10800000" flipH="1">
            <a:off x="6828749" y="-445753"/>
            <a:ext cx="9353213" cy="2681250"/>
          </a:xfrm>
          <a:prstGeom prst="rect">
            <a:avLst/>
          </a:prstGeom>
          <a:noFill/>
          <a:ln>
            <a:noFill/>
          </a:ln>
        </p:spPr>
      </p:pic>
      <p:sp>
        <p:nvSpPr>
          <p:cNvPr id="817" name="Google Shape;817;p18"/>
          <p:cNvSpPr txBox="1">
            <a:spLocks noGrp="1"/>
          </p:cNvSpPr>
          <p:nvPr>
            <p:ph type="subTitle" idx="5"/>
          </p:nvPr>
        </p:nvSpPr>
        <p:spPr>
          <a:xfrm>
            <a:off x="5509997"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8" name="Google Shape;818;p18"/>
          <p:cNvSpPr txBox="1">
            <a:spLocks noGrp="1"/>
          </p:cNvSpPr>
          <p:nvPr>
            <p:ph type="subTitle" idx="6"/>
          </p:nvPr>
        </p:nvSpPr>
        <p:spPr>
          <a:xfrm>
            <a:off x="5509984"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9" name="Google Shape;819;p18"/>
          <p:cNvSpPr txBox="1">
            <a:spLocks noGrp="1"/>
          </p:cNvSpPr>
          <p:nvPr>
            <p:ph type="subTitle" idx="7"/>
          </p:nvPr>
        </p:nvSpPr>
        <p:spPr>
          <a:xfrm>
            <a:off x="2027671"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0" name="Google Shape;820;p18"/>
          <p:cNvSpPr txBox="1">
            <a:spLocks noGrp="1"/>
          </p:cNvSpPr>
          <p:nvPr>
            <p:ph type="subTitle" idx="8"/>
          </p:nvPr>
        </p:nvSpPr>
        <p:spPr>
          <a:xfrm>
            <a:off x="2027646"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909" name="Google Shape;909;p20"/>
          <p:cNvSpPr txBox="1">
            <a:spLocks noGrp="1"/>
          </p:cNvSpPr>
          <p:nvPr>
            <p:ph type="subTitle" idx="1"/>
          </p:nvPr>
        </p:nvSpPr>
        <p:spPr>
          <a:xfrm>
            <a:off x="6500284" y="2800350"/>
            <a:ext cx="19281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0" name="Google Shape;910;p20"/>
          <p:cNvSpPr txBox="1">
            <a:spLocks noGrp="1"/>
          </p:cNvSpPr>
          <p:nvPr>
            <p:ph type="subTitle" idx="2"/>
          </p:nvPr>
        </p:nvSpPr>
        <p:spPr>
          <a:xfrm>
            <a:off x="6500273"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1" name="Google Shape;911;p20"/>
          <p:cNvSpPr txBox="1">
            <a:spLocks noGrp="1"/>
          </p:cNvSpPr>
          <p:nvPr>
            <p:ph type="subTitle" idx="3"/>
          </p:nvPr>
        </p:nvSpPr>
        <p:spPr>
          <a:xfrm>
            <a:off x="4572006" y="2800350"/>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2" name="Google Shape;912;p20"/>
          <p:cNvSpPr txBox="1">
            <a:spLocks noGrp="1"/>
          </p:cNvSpPr>
          <p:nvPr>
            <p:ph type="subTitle" idx="4"/>
          </p:nvPr>
        </p:nvSpPr>
        <p:spPr>
          <a:xfrm>
            <a:off x="4571984"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3" name="Google Shape;913;p2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14" name="Google Shape;914;p20"/>
          <p:cNvSpPr txBox="1">
            <a:spLocks noGrp="1"/>
          </p:cNvSpPr>
          <p:nvPr>
            <p:ph type="subTitle" idx="5"/>
          </p:nvPr>
        </p:nvSpPr>
        <p:spPr>
          <a:xfrm>
            <a:off x="2643734"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5" name="Google Shape;915;p20"/>
          <p:cNvSpPr txBox="1">
            <a:spLocks noGrp="1"/>
          </p:cNvSpPr>
          <p:nvPr>
            <p:ph type="subTitle" idx="6"/>
          </p:nvPr>
        </p:nvSpPr>
        <p:spPr>
          <a:xfrm>
            <a:off x="2643718"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6" name="Google Shape;916;p20"/>
          <p:cNvSpPr txBox="1">
            <a:spLocks noGrp="1"/>
          </p:cNvSpPr>
          <p:nvPr>
            <p:ph type="subTitle" idx="7"/>
          </p:nvPr>
        </p:nvSpPr>
        <p:spPr>
          <a:xfrm>
            <a:off x="715527"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7" name="Google Shape;917;p20"/>
          <p:cNvSpPr txBox="1">
            <a:spLocks noGrp="1"/>
          </p:cNvSpPr>
          <p:nvPr>
            <p:ph type="subTitle" idx="8"/>
          </p:nvPr>
        </p:nvSpPr>
        <p:spPr>
          <a:xfrm>
            <a:off x="715500"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94" name="Google Shape;994;p21"/>
          <p:cNvSpPr txBox="1">
            <a:spLocks noGrp="1"/>
          </p:cNvSpPr>
          <p:nvPr>
            <p:ph type="subTitle" idx="1"/>
          </p:nvPr>
        </p:nvSpPr>
        <p:spPr>
          <a:xfrm>
            <a:off x="2439200"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5" name="Google Shape;995;p21"/>
          <p:cNvSpPr txBox="1">
            <a:spLocks noGrp="1"/>
          </p:cNvSpPr>
          <p:nvPr>
            <p:ph type="subTitle" idx="2"/>
          </p:nvPr>
        </p:nvSpPr>
        <p:spPr>
          <a:xfrm>
            <a:off x="2439201"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6" name="Google Shape;996;p21"/>
          <p:cNvSpPr txBox="1">
            <a:spLocks noGrp="1"/>
          </p:cNvSpPr>
          <p:nvPr>
            <p:ph type="subTitle" idx="3"/>
          </p:nvPr>
        </p:nvSpPr>
        <p:spPr>
          <a:xfrm>
            <a:off x="2439209"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7" name="Google Shape;997;p21"/>
          <p:cNvSpPr txBox="1">
            <a:spLocks noGrp="1"/>
          </p:cNvSpPr>
          <p:nvPr>
            <p:ph type="subTitle" idx="4"/>
          </p:nvPr>
        </p:nvSpPr>
        <p:spPr>
          <a:xfrm>
            <a:off x="2439205"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8" name="Google Shape;998;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rot="10800000" flipH="1">
            <a:off x="400702" y="1439175"/>
            <a:ext cx="283332" cy="284718"/>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1"/>
          <p:cNvGrpSpPr/>
          <p:nvPr/>
        </p:nvGrpSpPr>
        <p:grpSpPr>
          <a:xfrm rot="10800000" flipH="1">
            <a:off x="357713" y="2873685"/>
            <a:ext cx="357454" cy="956304"/>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1"/>
          <p:cNvSpPr txBox="1">
            <a:spLocks noGrp="1"/>
          </p:cNvSpPr>
          <p:nvPr>
            <p:ph type="subTitle" idx="5"/>
          </p:nvPr>
        </p:nvSpPr>
        <p:spPr>
          <a:xfrm>
            <a:off x="5979475"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6" name="Google Shape;1026;p21"/>
          <p:cNvSpPr txBox="1">
            <a:spLocks noGrp="1"/>
          </p:cNvSpPr>
          <p:nvPr>
            <p:ph type="subTitle" idx="6"/>
          </p:nvPr>
        </p:nvSpPr>
        <p:spPr>
          <a:xfrm>
            <a:off x="5979476"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21"/>
          <p:cNvSpPr txBox="1">
            <a:spLocks noGrp="1"/>
          </p:cNvSpPr>
          <p:nvPr>
            <p:ph type="subTitle" idx="7"/>
          </p:nvPr>
        </p:nvSpPr>
        <p:spPr>
          <a:xfrm>
            <a:off x="5979484"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21"/>
          <p:cNvSpPr txBox="1">
            <a:spLocks noGrp="1"/>
          </p:cNvSpPr>
          <p:nvPr>
            <p:ph type="subTitle" idx="8"/>
          </p:nvPr>
        </p:nvSpPr>
        <p:spPr>
          <a:xfrm>
            <a:off x="5979480"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062" name="Google Shape;1062;p23"/>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3" name="Google Shape;1063;p23"/>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4" name="Google Shape;1064;p23"/>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23"/>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23"/>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23"/>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2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069" name="Google Shape;1069;p23"/>
          <p:cNvPicPr preferRelativeResize="0"/>
          <p:nvPr/>
        </p:nvPicPr>
        <p:blipFill rotWithShape="1">
          <a:blip r:embed="rId3">
            <a:alphaModFix/>
          </a:blip>
          <a:srcRect l="228" r="238"/>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1_1_1_1">
    <p:spTree>
      <p:nvGrpSpPr>
        <p:cNvPr id="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93" name="Google Shape;1093;p24"/>
          <p:cNvSpPr txBox="1">
            <a:spLocks noGrp="1"/>
          </p:cNvSpPr>
          <p:nvPr>
            <p:ph type="subTitle" idx="1"/>
          </p:nvPr>
        </p:nvSpPr>
        <p:spPr>
          <a:xfrm>
            <a:off x="3431104" y="25698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24"/>
          <p:cNvSpPr txBox="1">
            <a:spLocks noGrp="1"/>
          </p:cNvSpPr>
          <p:nvPr>
            <p:ph type="subTitle" idx="2"/>
          </p:nvPr>
        </p:nvSpPr>
        <p:spPr>
          <a:xfrm>
            <a:off x="3431096" y="30964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24"/>
          <p:cNvSpPr txBox="1">
            <a:spLocks noGrp="1"/>
          </p:cNvSpPr>
          <p:nvPr>
            <p:ph type="subTitle" idx="3"/>
          </p:nvPr>
        </p:nvSpPr>
        <p:spPr>
          <a:xfrm>
            <a:off x="5846645" y="19602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6" name="Google Shape;1096;p24"/>
          <p:cNvSpPr txBox="1">
            <a:spLocks noGrp="1"/>
          </p:cNvSpPr>
          <p:nvPr>
            <p:ph type="subTitle" idx="4"/>
          </p:nvPr>
        </p:nvSpPr>
        <p:spPr>
          <a:xfrm>
            <a:off x="5846637" y="24868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7" name="Google Shape;1097;p24"/>
          <p:cNvSpPr txBox="1">
            <a:spLocks noGrp="1"/>
          </p:cNvSpPr>
          <p:nvPr>
            <p:ph type="subTitle" idx="5"/>
          </p:nvPr>
        </p:nvSpPr>
        <p:spPr>
          <a:xfrm>
            <a:off x="1015564" y="31794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8" name="Google Shape;1098;p24"/>
          <p:cNvSpPr txBox="1">
            <a:spLocks noGrp="1"/>
          </p:cNvSpPr>
          <p:nvPr>
            <p:ph type="subTitle" idx="6"/>
          </p:nvPr>
        </p:nvSpPr>
        <p:spPr>
          <a:xfrm>
            <a:off x="1015555" y="37060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9" name="Google Shape;1099;p2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00" name="Google Shape;1100;p24"/>
          <p:cNvPicPr preferRelativeResize="0"/>
          <p:nvPr/>
        </p:nvPicPr>
        <p:blipFill rotWithShape="1">
          <a:blip r:embed="rId3">
            <a:alphaModFix/>
          </a:blip>
          <a:srcRect l="228" r="238"/>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24" name="Google Shape;1124;p25"/>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25"/>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6" name="Google Shape;1126;p25"/>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25"/>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8" name="Google Shape;1128;p25"/>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9" name="Google Shape;1129;p25"/>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0" name="Google Shape;1130;p2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31" name="Google Shape;1131;p25"/>
          <p:cNvPicPr preferRelativeResize="0"/>
          <p:nvPr/>
        </p:nvPicPr>
        <p:blipFill rotWithShape="1">
          <a:blip r:embed="rId3">
            <a:alphaModFix/>
          </a:blip>
          <a:srcRect l="228" r="238"/>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5"/>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1_2">
    <p:spTree>
      <p:nvGrpSpPr>
        <p:cNvPr id="1"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60" name="Google Shape;1160;p26"/>
          <p:cNvSpPr txBox="1">
            <a:spLocks noGrp="1"/>
          </p:cNvSpPr>
          <p:nvPr>
            <p:ph type="subTitle" idx="1"/>
          </p:nvPr>
        </p:nvSpPr>
        <p:spPr>
          <a:xfrm>
            <a:off x="2365650" y="1194563"/>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1" name="Google Shape;1161;p26"/>
          <p:cNvSpPr txBox="1">
            <a:spLocks noGrp="1"/>
          </p:cNvSpPr>
          <p:nvPr>
            <p:ph type="subTitle" idx="2"/>
          </p:nvPr>
        </p:nvSpPr>
        <p:spPr>
          <a:xfrm>
            <a:off x="2365650" y="2610875"/>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2" name="Google Shape;1162;p26"/>
          <p:cNvSpPr txBox="1">
            <a:spLocks noGrp="1"/>
          </p:cNvSpPr>
          <p:nvPr>
            <p:ph type="subTitle" idx="3"/>
          </p:nvPr>
        </p:nvSpPr>
        <p:spPr>
          <a:xfrm>
            <a:off x="2365650" y="4027188"/>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26"/>
          <p:cNvSpPr txBox="1">
            <a:spLocks noGrp="1"/>
          </p:cNvSpPr>
          <p:nvPr>
            <p:ph type="title" hasCustomPrompt="1"/>
          </p:nvPr>
        </p:nvSpPr>
        <p:spPr>
          <a:xfrm>
            <a:off x="2365650" y="5703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6" name="Google Shape;1186;p26"/>
          <p:cNvSpPr txBox="1">
            <a:spLocks noGrp="1"/>
          </p:cNvSpPr>
          <p:nvPr>
            <p:ph type="title" idx="4" hasCustomPrompt="1"/>
          </p:nvPr>
        </p:nvSpPr>
        <p:spPr>
          <a:xfrm>
            <a:off x="2365650" y="1980037"/>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7" name="Google Shape;1187;p26"/>
          <p:cNvSpPr txBox="1">
            <a:spLocks noGrp="1"/>
          </p:cNvSpPr>
          <p:nvPr>
            <p:ph type="title" idx="5" hasCustomPrompt="1"/>
          </p:nvPr>
        </p:nvSpPr>
        <p:spPr>
          <a:xfrm>
            <a:off x="2365650" y="33898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1222" name="Google Shape;1222;p28"/>
          <p:cNvSpPr txBox="1">
            <a:spLocks noGrp="1"/>
          </p:cNvSpPr>
          <p:nvPr>
            <p:ph type="title" hasCustomPrompt="1"/>
          </p:nvPr>
        </p:nvSpPr>
        <p:spPr>
          <a:xfrm>
            <a:off x="1694250" y="2876163"/>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3" name="Google Shape;1223;p28"/>
          <p:cNvSpPr txBox="1">
            <a:spLocks noGrp="1"/>
          </p:cNvSpPr>
          <p:nvPr>
            <p:ph type="subTitle" idx="1"/>
          </p:nvPr>
        </p:nvSpPr>
        <p:spPr>
          <a:xfrm>
            <a:off x="1694250" y="2215382"/>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28"/>
          <p:cNvSpPr txBox="1">
            <a:spLocks noGrp="1"/>
          </p:cNvSpPr>
          <p:nvPr>
            <p:ph type="title" idx="2" hasCustomPrompt="1"/>
          </p:nvPr>
        </p:nvSpPr>
        <p:spPr>
          <a:xfrm>
            <a:off x="1694250" y="1082500"/>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42" name="Google Shape;1242;p28"/>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CUSTOM_1_1_2_1">
    <p:spTree>
      <p:nvGrpSpPr>
        <p:cNvPr id="1"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45" name="Google Shape;1245;p29"/>
          <p:cNvSpPr txBox="1">
            <a:spLocks noGrp="1"/>
          </p:cNvSpPr>
          <p:nvPr>
            <p:ph type="subTitle" idx="1"/>
          </p:nvPr>
        </p:nvSpPr>
        <p:spPr>
          <a:xfrm>
            <a:off x="4836309" y="184478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6" name="Google Shape;1246;p29"/>
          <p:cNvSpPr txBox="1">
            <a:spLocks noGrp="1"/>
          </p:cNvSpPr>
          <p:nvPr>
            <p:ph type="subTitle" idx="2"/>
          </p:nvPr>
        </p:nvSpPr>
        <p:spPr>
          <a:xfrm>
            <a:off x="4836300" y="219745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7" name="Google Shape;1247;p29"/>
          <p:cNvSpPr txBox="1">
            <a:spLocks noGrp="1"/>
          </p:cNvSpPr>
          <p:nvPr>
            <p:ph type="subTitle" idx="3"/>
          </p:nvPr>
        </p:nvSpPr>
        <p:spPr>
          <a:xfrm>
            <a:off x="4836305" y="283323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8" name="Google Shape;1248;p29"/>
          <p:cNvSpPr txBox="1">
            <a:spLocks noGrp="1"/>
          </p:cNvSpPr>
          <p:nvPr>
            <p:ph type="subTitle" idx="4"/>
          </p:nvPr>
        </p:nvSpPr>
        <p:spPr>
          <a:xfrm>
            <a:off x="4836303" y="318590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9" name="Google Shape;1249;p29"/>
          <p:cNvSpPr txBox="1">
            <a:spLocks noGrp="1"/>
          </p:cNvSpPr>
          <p:nvPr>
            <p:ph type="subTitle" idx="5"/>
          </p:nvPr>
        </p:nvSpPr>
        <p:spPr>
          <a:xfrm>
            <a:off x="1167897" y="13505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0" name="Google Shape;1250;p29"/>
          <p:cNvSpPr txBox="1">
            <a:spLocks noGrp="1"/>
          </p:cNvSpPr>
          <p:nvPr>
            <p:ph type="subTitle" idx="6"/>
          </p:nvPr>
        </p:nvSpPr>
        <p:spPr>
          <a:xfrm>
            <a:off x="1167902" y="17032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1" name="Google Shape;1251;p2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2" name="Google Shape;1252;p29"/>
          <p:cNvSpPr txBox="1">
            <a:spLocks noGrp="1"/>
          </p:cNvSpPr>
          <p:nvPr>
            <p:ph type="subTitle" idx="7"/>
          </p:nvPr>
        </p:nvSpPr>
        <p:spPr>
          <a:xfrm>
            <a:off x="1167909" y="33274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3" name="Google Shape;1253;p29"/>
          <p:cNvSpPr txBox="1">
            <a:spLocks noGrp="1"/>
          </p:cNvSpPr>
          <p:nvPr>
            <p:ph type="subTitle" idx="8"/>
          </p:nvPr>
        </p:nvSpPr>
        <p:spPr>
          <a:xfrm>
            <a:off x="1167900" y="36801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4" name="Google Shape;1254;p29"/>
          <p:cNvSpPr txBox="1">
            <a:spLocks noGrp="1"/>
          </p:cNvSpPr>
          <p:nvPr>
            <p:ph type="subTitle" idx="9"/>
          </p:nvPr>
        </p:nvSpPr>
        <p:spPr>
          <a:xfrm>
            <a:off x="1167897" y="233900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5" name="Google Shape;1255;p29"/>
          <p:cNvSpPr txBox="1">
            <a:spLocks noGrp="1"/>
          </p:cNvSpPr>
          <p:nvPr>
            <p:ph type="subTitle" idx="13"/>
          </p:nvPr>
        </p:nvSpPr>
        <p:spPr>
          <a:xfrm>
            <a:off x="1167902" y="269167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29"/>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285" name="Google Shape;1285;p30"/>
          <p:cNvSpPr txBox="1">
            <a:spLocks noGrp="1"/>
          </p:cNvSpPr>
          <p:nvPr>
            <p:ph type="subTitle" idx="1"/>
          </p:nvPr>
        </p:nvSpPr>
        <p:spPr>
          <a:xfrm flipH="1">
            <a:off x="6591267"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0"/>
          <p:cNvSpPr txBox="1">
            <a:spLocks noGrp="1"/>
          </p:cNvSpPr>
          <p:nvPr>
            <p:ph type="subTitle" idx="2"/>
          </p:nvPr>
        </p:nvSpPr>
        <p:spPr>
          <a:xfrm flipH="1">
            <a:off x="6591274"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7" name="Google Shape;1287;p30"/>
          <p:cNvSpPr txBox="1">
            <a:spLocks noGrp="1"/>
          </p:cNvSpPr>
          <p:nvPr>
            <p:ph type="subTitle" idx="3"/>
          </p:nvPr>
        </p:nvSpPr>
        <p:spPr>
          <a:xfrm flipH="1">
            <a:off x="971843"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0"/>
          <p:cNvSpPr txBox="1">
            <a:spLocks noGrp="1"/>
          </p:cNvSpPr>
          <p:nvPr>
            <p:ph type="subTitle" idx="4"/>
          </p:nvPr>
        </p:nvSpPr>
        <p:spPr>
          <a:xfrm flipH="1">
            <a:off x="971849"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9" name="Google Shape;1289;p30"/>
          <p:cNvSpPr txBox="1">
            <a:spLocks noGrp="1"/>
          </p:cNvSpPr>
          <p:nvPr>
            <p:ph type="subTitle" idx="5"/>
          </p:nvPr>
        </p:nvSpPr>
        <p:spPr>
          <a:xfrm>
            <a:off x="3781555"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0"/>
          <p:cNvSpPr txBox="1">
            <a:spLocks noGrp="1"/>
          </p:cNvSpPr>
          <p:nvPr>
            <p:ph type="subTitle" idx="6"/>
          </p:nvPr>
        </p:nvSpPr>
        <p:spPr>
          <a:xfrm>
            <a:off x="3781562"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1" name="Google Shape;1291;p3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92" name="Google Shape;1292;p30"/>
          <p:cNvSpPr txBox="1">
            <a:spLocks noGrp="1"/>
          </p:cNvSpPr>
          <p:nvPr>
            <p:ph type="subTitle" idx="7"/>
          </p:nvPr>
        </p:nvSpPr>
        <p:spPr>
          <a:xfrm>
            <a:off x="5186411"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3" name="Google Shape;1293;p30"/>
          <p:cNvSpPr txBox="1">
            <a:spLocks noGrp="1"/>
          </p:cNvSpPr>
          <p:nvPr>
            <p:ph type="subTitle" idx="8"/>
          </p:nvPr>
        </p:nvSpPr>
        <p:spPr>
          <a:xfrm>
            <a:off x="5186418"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4" name="Google Shape;1294;p30"/>
          <p:cNvSpPr txBox="1">
            <a:spLocks noGrp="1"/>
          </p:cNvSpPr>
          <p:nvPr>
            <p:ph type="subTitle" idx="9"/>
          </p:nvPr>
        </p:nvSpPr>
        <p:spPr>
          <a:xfrm>
            <a:off x="2376699"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5" name="Google Shape;1295;p30"/>
          <p:cNvSpPr txBox="1">
            <a:spLocks noGrp="1"/>
          </p:cNvSpPr>
          <p:nvPr>
            <p:ph type="subTitle" idx="13"/>
          </p:nvPr>
        </p:nvSpPr>
        <p:spPr>
          <a:xfrm>
            <a:off x="2376705"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rot="10800000" flipH="1">
            <a:off x="400702" y="1439175"/>
            <a:ext cx="283332" cy="284718"/>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0"/>
          <p:cNvGrpSpPr/>
          <p:nvPr/>
        </p:nvGrpSpPr>
        <p:grpSpPr>
          <a:xfrm rot="10800000" flipH="1">
            <a:off x="357713" y="2873685"/>
            <a:ext cx="357454" cy="956304"/>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72" name="Google Shape;172;p4"/>
          <p:cNvSpPr txBox="1">
            <a:spLocks noGrp="1"/>
          </p:cNvSpPr>
          <p:nvPr>
            <p:ph type="body" idx="1"/>
          </p:nvPr>
        </p:nvSpPr>
        <p:spPr>
          <a:xfrm>
            <a:off x="715550" y="1152475"/>
            <a:ext cx="7713000" cy="86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73" name="Google Shape;173;p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373" name="Google Shape;1373;p31"/>
          <p:cNvSpPr txBox="1">
            <a:spLocks noGrp="1"/>
          </p:cNvSpPr>
          <p:nvPr>
            <p:ph type="subTitle" idx="1"/>
          </p:nvPr>
        </p:nvSpPr>
        <p:spPr>
          <a:xfrm>
            <a:off x="3438593"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4" name="Google Shape;1374;p31"/>
          <p:cNvSpPr txBox="1">
            <a:spLocks noGrp="1"/>
          </p:cNvSpPr>
          <p:nvPr>
            <p:ph type="subTitle" idx="2"/>
          </p:nvPr>
        </p:nvSpPr>
        <p:spPr>
          <a:xfrm>
            <a:off x="3438584"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5" name="Google Shape;1375;p31"/>
          <p:cNvSpPr txBox="1">
            <a:spLocks noGrp="1"/>
          </p:cNvSpPr>
          <p:nvPr>
            <p:ph type="subTitle" idx="3"/>
          </p:nvPr>
        </p:nvSpPr>
        <p:spPr>
          <a:xfrm>
            <a:off x="5905480"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6" name="Google Shape;1376;p31"/>
          <p:cNvSpPr txBox="1">
            <a:spLocks noGrp="1"/>
          </p:cNvSpPr>
          <p:nvPr>
            <p:ph type="subTitle" idx="4"/>
          </p:nvPr>
        </p:nvSpPr>
        <p:spPr>
          <a:xfrm>
            <a:off x="5905472"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7" name="Google Shape;1377;p31"/>
          <p:cNvSpPr txBox="1">
            <a:spLocks noGrp="1"/>
          </p:cNvSpPr>
          <p:nvPr>
            <p:ph type="subTitle" idx="5"/>
          </p:nvPr>
        </p:nvSpPr>
        <p:spPr>
          <a:xfrm>
            <a:off x="971706"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8" name="Google Shape;1378;p31"/>
          <p:cNvSpPr txBox="1">
            <a:spLocks noGrp="1"/>
          </p:cNvSpPr>
          <p:nvPr>
            <p:ph type="subTitle" idx="6"/>
          </p:nvPr>
        </p:nvSpPr>
        <p:spPr>
          <a:xfrm>
            <a:off x="971697"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9" name="Google Shape;1379;p3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80" name="Google Shape;1380;p31"/>
          <p:cNvSpPr txBox="1">
            <a:spLocks noGrp="1"/>
          </p:cNvSpPr>
          <p:nvPr>
            <p:ph type="subTitle" idx="7"/>
          </p:nvPr>
        </p:nvSpPr>
        <p:spPr>
          <a:xfrm>
            <a:off x="3438616"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1" name="Google Shape;1381;p31"/>
          <p:cNvSpPr txBox="1">
            <a:spLocks noGrp="1"/>
          </p:cNvSpPr>
          <p:nvPr>
            <p:ph type="subTitle" idx="8"/>
          </p:nvPr>
        </p:nvSpPr>
        <p:spPr>
          <a:xfrm>
            <a:off x="3438607"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2" name="Google Shape;1382;p31"/>
          <p:cNvSpPr txBox="1">
            <a:spLocks noGrp="1"/>
          </p:cNvSpPr>
          <p:nvPr>
            <p:ph type="subTitle" idx="9"/>
          </p:nvPr>
        </p:nvSpPr>
        <p:spPr>
          <a:xfrm>
            <a:off x="5905503"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3" name="Google Shape;1383;p31"/>
          <p:cNvSpPr txBox="1">
            <a:spLocks noGrp="1"/>
          </p:cNvSpPr>
          <p:nvPr>
            <p:ph type="subTitle" idx="13"/>
          </p:nvPr>
        </p:nvSpPr>
        <p:spPr>
          <a:xfrm>
            <a:off x="5905495"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4" name="Google Shape;1384;p31"/>
          <p:cNvSpPr txBox="1">
            <a:spLocks noGrp="1"/>
          </p:cNvSpPr>
          <p:nvPr>
            <p:ph type="subTitle" idx="14"/>
          </p:nvPr>
        </p:nvSpPr>
        <p:spPr>
          <a:xfrm>
            <a:off x="971729"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5" name="Google Shape;1385;p31"/>
          <p:cNvSpPr txBox="1">
            <a:spLocks noGrp="1"/>
          </p:cNvSpPr>
          <p:nvPr>
            <p:ph type="subTitle" idx="15"/>
          </p:nvPr>
        </p:nvSpPr>
        <p:spPr>
          <a:xfrm>
            <a:off x="971720"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31"/>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643" name="Google Shape;1643;p36"/>
          <p:cNvSpPr txBox="1">
            <a:spLocks noGrp="1"/>
          </p:cNvSpPr>
          <p:nvPr>
            <p:ph type="subTitle" idx="1"/>
          </p:nvPr>
        </p:nvSpPr>
        <p:spPr>
          <a:xfrm>
            <a:off x="5071875" y="2238850"/>
            <a:ext cx="3288300" cy="118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4" name="Google Shape;1644;p3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645" name="Google Shape;1645;p36"/>
          <p:cNvGrpSpPr/>
          <p:nvPr/>
        </p:nvGrpSpPr>
        <p:grpSpPr>
          <a:xfrm rot="10800000" flipH="1">
            <a:off x="391864" y="1596484"/>
            <a:ext cx="289170" cy="284718"/>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6"/>
          <p:cNvGrpSpPr/>
          <p:nvPr/>
        </p:nvGrpSpPr>
        <p:grpSpPr>
          <a:xfrm rot="10800000" flipH="1">
            <a:off x="357713" y="3564393"/>
            <a:ext cx="357454" cy="956304"/>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36"/>
          <p:cNvGrpSpPr/>
          <p:nvPr/>
        </p:nvGrpSpPr>
        <p:grpSpPr>
          <a:xfrm rot="10800000" flipH="1">
            <a:off x="2065283" y="4732777"/>
            <a:ext cx="793256" cy="182899"/>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6"/>
          <p:cNvGrpSpPr/>
          <p:nvPr/>
        </p:nvGrpSpPr>
        <p:grpSpPr>
          <a:xfrm rot="10800000" flipH="1">
            <a:off x="4571989" y="4152949"/>
            <a:ext cx="2019176" cy="2019176"/>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6"/>
          <p:cNvGrpSpPr/>
          <p:nvPr/>
        </p:nvGrpSpPr>
        <p:grpSpPr>
          <a:xfrm rot="10800000" flipH="1">
            <a:off x="7601640" y="490017"/>
            <a:ext cx="1965289" cy="517060"/>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4" name="Google Shape;1724;p36"/>
          <p:cNvPicPr preferRelativeResize="0"/>
          <p:nvPr/>
        </p:nvPicPr>
        <p:blipFill rotWithShape="1">
          <a:blip r:embed="rId3">
            <a:alphaModFix/>
          </a:blip>
          <a:srcRect t="1770" r="38199" b="-1770"/>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7">
  <p:cSld name="CUSTOM_2_2_1_2">
    <p:spTree>
      <p:nvGrpSpPr>
        <p:cNvPr id="1"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37" name="Google Shape;1837;p39"/>
          <p:cNvSpPr txBox="1">
            <a:spLocks noGrp="1"/>
          </p:cNvSpPr>
          <p:nvPr>
            <p:ph type="title"/>
          </p:nvPr>
        </p:nvSpPr>
        <p:spPr>
          <a:xfrm>
            <a:off x="715500" y="1645975"/>
            <a:ext cx="2708700" cy="894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38" name="Google Shape;1838;p39"/>
          <p:cNvSpPr txBox="1">
            <a:spLocks noGrp="1"/>
          </p:cNvSpPr>
          <p:nvPr>
            <p:ph type="subTitle" idx="1"/>
          </p:nvPr>
        </p:nvSpPr>
        <p:spPr>
          <a:xfrm>
            <a:off x="715500" y="2576346"/>
            <a:ext cx="2708700" cy="8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39" name="Google Shape;1839;p39"/>
          <p:cNvGrpSpPr/>
          <p:nvPr/>
        </p:nvGrpSpPr>
        <p:grpSpPr>
          <a:xfrm rot="-5400000" flipH="1">
            <a:off x="3194861" y="792409"/>
            <a:ext cx="285266" cy="284718"/>
            <a:chOff x="432750" y="3302025"/>
            <a:chExt cx="217894" cy="217475"/>
          </a:xfrm>
        </p:grpSpPr>
        <p:sp>
          <p:nvSpPr>
            <p:cNvPr id="1840" name="Google Shape;1840;p39"/>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39"/>
          <p:cNvGrpSpPr/>
          <p:nvPr/>
        </p:nvGrpSpPr>
        <p:grpSpPr>
          <a:xfrm rot="10800000" flipH="1">
            <a:off x="357713" y="3647479"/>
            <a:ext cx="357454" cy="956304"/>
            <a:chOff x="357713" y="600975"/>
            <a:chExt cx="357454" cy="956304"/>
          </a:xfrm>
        </p:grpSpPr>
        <p:sp>
          <p:nvSpPr>
            <p:cNvPr id="1843" name="Google Shape;1843;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39"/>
          <p:cNvGrpSpPr/>
          <p:nvPr/>
        </p:nvGrpSpPr>
        <p:grpSpPr>
          <a:xfrm rot="10800000" flipH="1">
            <a:off x="4175371" y="4700177"/>
            <a:ext cx="793256" cy="182899"/>
            <a:chOff x="2685575" y="2835950"/>
            <a:chExt cx="433000" cy="99825"/>
          </a:xfrm>
        </p:grpSpPr>
        <p:sp>
          <p:nvSpPr>
            <p:cNvPr id="1848" name="Google Shape;1848;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9"/>
          <p:cNvGrpSpPr/>
          <p:nvPr/>
        </p:nvGrpSpPr>
        <p:grpSpPr>
          <a:xfrm rot="10800000" flipH="1">
            <a:off x="-736135" y="676229"/>
            <a:ext cx="1965289" cy="517060"/>
            <a:chOff x="3539975" y="3523525"/>
            <a:chExt cx="745925" cy="196250"/>
          </a:xfrm>
        </p:grpSpPr>
        <p:sp>
          <p:nvSpPr>
            <p:cNvPr id="1853" name="Google Shape;1853;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39"/>
          <p:cNvSpPr/>
          <p:nvPr/>
        </p:nvSpPr>
        <p:spPr>
          <a:xfrm rot="-5400000" flipH="1">
            <a:off x="1697102" y="65761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9"/>
          <p:cNvGrpSpPr/>
          <p:nvPr/>
        </p:nvGrpSpPr>
        <p:grpSpPr>
          <a:xfrm rot="10800000" flipH="1">
            <a:off x="8126152" y="382099"/>
            <a:ext cx="2019176" cy="2019176"/>
            <a:chOff x="1943325" y="-220375"/>
            <a:chExt cx="1298672" cy="1298672"/>
          </a:xfrm>
        </p:grpSpPr>
        <p:sp>
          <p:nvSpPr>
            <p:cNvPr id="1871" name="Google Shape;1871;p3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9"/>
          <p:cNvGrpSpPr/>
          <p:nvPr/>
        </p:nvGrpSpPr>
        <p:grpSpPr>
          <a:xfrm rot="10800000" flipH="1">
            <a:off x="6557650" y="4369421"/>
            <a:ext cx="4000413" cy="3175881"/>
            <a:chOff x="5207925" y="-1994879"/>
            <a:chExt cx="4000413" cy="3175881"/>
          </a:xfrm>
        </p:grpSpPr>
        <p:sp>
          <p:nvSpPr>
            <p:cNvPr id="1920" name="Google Shape;1920;p3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107" name="Google Shape;2107;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2166" name="Google Shape;2166;p4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6" name="Google Shape;2416;p50"/>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096550" y="1135950"/>
            <a:ext cx="4466700" cy="1516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4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sp>
        <p:nvSpPr>
          <p:cNvPr id="2581" name="Google Shape;2581;p53"/>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a:t>DSC Challenge</a:t>
            </a:r>
            <a:r>
              <a:rPr lang="en"/>
              <a:t> </a:t>
            </a:r>
            <a:r>
              <a:rPr lang="en" sz="5050">
                <a:solidFill>
                  <a:schemeClr val="dk2"/>
                </a:solidFill>
              </a:rPr>
              <a:t>Gold Level</a:t>
            </a:r>
            <a:endParaRPr sz="5050">
              <a:solidFill>
                <a:schemeClr val="dk2"/>
              </a:solidFill>
            </a:endParaRPr>
          </a:p>
        </p:txBody>
      </p:sp>
      <p:sp>
        <p:nvSpPr>
          <p:cNvPr id="2582" name="Google Shape;2582;p53"/>
          <p:cNvSpPr txBox="1">
            <a:spLocks noGrp="1"/>
          </p:cNvSpPr>
          <p:nvPr>
            <p:ph type="subTitle" idx="1"/>
          </p:nvPr>
        </p:nvSpPr>
        <p:spPr>
          <a:xfrm>
            <a:off x="1248525" y="3290708"/>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a:t>Analisis Kalimat Negatif di Internet untuk Keamanan pada Anak.</a:t>
            </a:r>
            <a:endParaRPr/>
          </a:p>
        </p:txBody>
      </p:sp>
      <p:sp>
        <p:nvSpPr>
          <p:cNvPr id="2583" name="Google Shape;2583;p53"/>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4" name="Google Shape;2584;p53"/>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81"/>
                                        </p:tgtEl>
                                        <p:attrNameLst>
                                          <p:attrName>style.visibility</p:attrName>
                                        </p:attrNameLst>
                                      </p:cBhvr>
                                      <p:to>
                                        <p:strVal val="visible"/>
                                      </p:to>
                                    </p:set>
                                    <p:anim calcmode="lin" valueType="num">
                                      <p:cBhvr additive="base">
                                        <p:cTn id="7" dur="1000"/>
                                        <p:tgtEl>
                                          <p:spTgt spid="258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84"/>
                                        </p:tgtEl>
                                        <p:attrNameLst>
                                          <p:attrName>style.visibility</p:attrName>
                                        </p:attrNameLst>
                                      </p:cBhvr>
                                      <p:to>
                                        <p:strVal val="visible"/>
                                      </p:to>
                                    </p:set>
                                    <p:anim calcmode="lin" valueType="num">
                                      <p:cBhvr additive="base">
                                        <p:cTn id="10" dur="1000"/>
                                        <p:tgtEl>
                                          <p:spTgt spid="258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82"/>
                                        </p:tgtEl>
                                        <p:attrNameLst>
                                          <p:attrName>style.visibility</p:attrName>
                                        </p:attrNameLst>
                                      </p:cBhvr>
                                      <p:to>
                                        <p:strVal val="visible"/>
                                      </p:to>
                                    </p:set>
                                    <p:animEffect transition="in" filter="fade">
                                      <p:cBhvr>
                                        <p:cTn id="13" dur="1000"/>
                                        <p:tgtEl>
                                          <p:spTgt spid="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4"/>
        <p:cNvGrpSpPr/>
        <p:nvPr/>
      </p:nvGrpSpPr>
      <p:grpSpPr>
        <a:xfrm>
          <a:off x="0" y="0"/>
          <a:ext cx="0" cy="0"/>
          <a:chOff x="0" y="0"/>
          <a:chExt cx="0" cy="0"/>
        </a:xfrm>
      </p:grpSpPr>
      <p:sp>
        <p:nvSpPr>
          <p:cNvPr id="2825" name="Google Shape;2825;p62"/>
          <p:cNvSpPr txBox="1">
            <a:spLocks noGrp="1"/>
          </p:cNvSpPr>
          <p:nvPr>
            <p:ph type="subTitle" idx="4"/>
          </p:nvPr>
        </p:nvSpPr>
        <p:spPr>
          <a:xfrm>
            <a:off x="4970025" y="2198800"/>
            <a:ext cx="2800500" cy="95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1700"/>
              <a:t>Berdasarkan univariate analysis, 38% (5043 kata) dari data terdapat kata negatif (abusive).</a:t>
            </a:r>
            <a:endParaRPr sz="1700"/>
          </a:p>
        </p:txBody>
      </p:sp>
      <p:grpSp>
        <p:nvGrpSpPr>
          <p:cNvPr id="2826" name="Google Shape;2826;p62"/>
          <p:cNvGrpSpPr/>
          <p:nvPr/>
        </p:nvGrpSpPr>
        <p:grpSpPr>
          <a:xfrm>
            <a:off x="4346008" y="1219971"/>
            <a:ext cx="793256" cy="182899"/>
            <a:chOff x="2685575" y="2835950"/>
            <a:chExt cx="433000" cy="99825"/>
          </a:xfrm>
        </p:grpSpPr>
        <p:sp>
          <p:nvSpPr>
            <p:cNvPr id="2827" name="Google Shape;2827;p6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1" name="Google Shape;2831;p62"/>
          <p:cNvSpPr/>
          <p:nvPr/>
        </p:nvSpPr>
        <p:spPr>
          <a:xfrm rot="-5400000">
            <a:off x="6270760" y="298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EXPERIMENT DATA</a:t>
            </a:r>
            <a:endParaRPr/>
          </a:p>
        </p:txBody>
      </p:sp>
      <p:sp>
        <p:nvSpPr>
          <p:cNvPr id="2833" name="Google Shape;2833;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2">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8" name="Google Shape;2838;p62"/>
          <p:cNvPicPr preferRelativeResize="0"/>
          <p:nvPr/>
        </p:nvPicPr>
        <p:blipFill>
          <a:blip r:embed="rId3">
            <a:alphaModFix/>
          </a:blip>
          <a:stretch>
            <a:fillRect/>
          </a:stretch>
        </p:blipFill>
        <p:spPr>
          <a:xfrm>
            <a:off x="1587425" y="1402875"/>
            <a:ext cx="2492700" cy="26118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831"/>
                                        </p:tgtEl>
                                        <p:attrNameLst>
                                          <p:attrName>r</p:attrName>
                                        </p:attrNameLst>
                                      </p:cBhvr>
                                    </p:animRot>
                                  </p:childTnLst>
                                </p:cTn>
                              </p:par>
                              <p:par>
                                <p:cTn id="7" presetID="2" presetClass="entr" presetSubtype="2" fill="hold" nodeType="withEffect">
                                  <p:stCondLst>
                                    <p:cond delay="0"/>
                                  </p:stCondLst>
                                  <p:childTnLst>
                                    <p:set>
                                      <p:cBhvr>
                                        <p:cTn id="8" dur="1" fill="hold">
                                          <p:stCondLst>
                                            <p:cond delay="0"/>
                                          </p:stCondLst>
                                        </p:cTn>
                                        <p:tgtEl>
                                          <p:spTgt spid="2826"/>
                                        </p:tgtEl>
                                        <p:attrNameLst>
                                          <p:attrName>style.visibility</p:attrName>
                                        </p:attrNameLst>
                                      </p:cBhvr>
                                      <p:to>
                                        <p:strVal val="visible"/>
                                      </p:to>
                                    </p:set>
                                    <p:anim calcmode="lin" valueType="num">
                                      <p:cBhvr additive="base">
                                        <p:cTn id="9" dur="1000"/>
                                        <p:tgtEl>
                                          <p:spTgt spid="2826"/>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2825"/>
                                        </p:tgtEl>
                                        <p:attrNameLst>
                                          <p:attrName>style.visibility</p:attrName>
                                        </p:attrNameLst>
                                      </p:cBhvr>
                                      <p:to>
                                        <p:strVal val="visible"/>
                                      </p:to>
                                    </p:set>
                                    <p:animEffect transition="in" filter="fade">
                                      <p:cBhvr>
                                        <p:cTn id="12" dur="1000"/>
                                        <p:tgtEl>
                                          <p:spTgt spid="2825"/>
                                        </p:tgtEl>
                                      </p:cBhvr>
                                    </p:animEffect>
                                  </p:childTnLst>
                                </p:cTn>
                              </p:par>
                              <p:par>
                                <p:cTn id="13" presetID="2" presetClass="entr" presetSubtype="8" fill="hold" nodeType="withEffect">
                                  <p:stCondLst>
                                    <p:cond delay="0"/>
                                  </p:stCondLst>
                                  <p:childTnLst>
                                    <p:set>
                                      <p:cBhvr>
                                        <p:cTn id="14" dur="1" fill="hold">
                                          <p:stCondLst>
                                            <p:cond delay="0"/>
                                          </p:stCondLst>
                                        </p:cTn>
                                        <p:tgtEl>
                                          <p:spTgt spid="2832"/>
                                        </p:tgtEl>
                                        <p:attrNameLst>
                                          <p:attrName>style.visibility</p:attrName>
                                        </p:attrNameLst>
                                      </p:cBhvr>
                                      <p:to>
                                        <p:strVal val="visible"/>
                                      </p:to>
                                    </p:set>
                                    <p:anim calcmode="lin" valueType="num">
                                      <p:cBhvr additive="base">
                                        <p:cTn id="15" dur="1000"/>
                                        <p:tgtEl>
                                          <p:spTgt spid="2832"/>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833"/>
                                        </p:tgtEl>
                                        <p:attrNameLst>
                                          <p:attrName>style.visibility</p:attrName>
                                        </p:attrNameLst>
                                      </p:cBhvr>
                                      <p:to>
                                        <p:strVal val="visible"/>
                                      </p:to>
                                    </p:set>
                                    <p:animEffect transition="in" filter="fade">
                                      <p:cBhvr>
                                        <p:cTn id="18" dur="1000"/>
                                        <p:tgtEl>
                                          <p:spTgt spid="2833"/>
                                        </p:tgtEl>
                                      </p:cBhvr>
                                    </p:animEffect>
                                  </p:childTnLst>
                                </p:cTn>
                              </p:par>
                              <p:par>
                                <p:cTn id="19" presetID="10" presetClass="entr" presetSubtype="0" fill="hold" nodeType="withEffect">
                                  <p:stCondLst>
                                    <p:cond delay="0"/>
                                  </p:stCondLst>
                                  <p:childTnLst>
                                    <p:set>
                                      <p:cBhvr>
                                        <p:cTn id="20" dur="1" fill="hold">
                                          <p:stCondLst>
                                            <p:cond delay="0"/>
                                          </p:stCondLst>
                                        </p:cTn>
                                        <p:tgtEl>
                                          <p:spTgt spid="2834"/>
                                        </p:tgtEl>
                                        <p:attrNameLst>
                                          <p:attrName>style.visibility</p:attrName>
                                        </p:attrNameLst>
                                      </p:cBhvr>
                                      <p:to>
                                        <p:strVal val="visible"/>
                                      </p:to>
                                    </p:set>
                                    <p:animEffect transition="in" filter="fade">
                                      <p:cBhvr>
                                        <p:cTn id="21" dur="1000"/>
                                        <p:tgtEl>
                                          <p:spTgt spid="2834"/>
                                        </p:tgtEl>
                                      </p:cBhvr>
                                    </p:animEffect>
                                  </p:childTnLst>
                                </p:cTn>
                              </p:par>
                              <p:par>
                                <p:cTn id="22" presetID="10" presetClass="entr" presetSubtype="0" fill="hold" nodeType="withEffect">
                                  <p:stCondLst>
                                    <p:cond delay="0"/>
                                  </p:stCondLst>
                                  <p:childTnLst>
                                    <p:set>
                                      <p:cBhvr>
                                        <p:cTn id="23" dur="1" fill="hold">
                                          <p:stCondLst>
                                            <p:cond delay="0"/>
                                          </p:stCondLst>
                                        </p:cTn>
                                        <p:tgtEl>
                                          <p:spTgt spid="2835"/>
                                        </p:tgtEl>
                                        <p:attrNameLst>
                                          <p:attrName>style.visibility</p:attrName>
                                        </p:attrNameLst>
                                      </p:cBhvr>
                                      <p:to>
                                        <p:strVal val="visible"/>
                                      </p:to>
                                    </p:set>
                                    <p:animEffect transition="in" filter="fade">
                                      <p:cBhvr>
                                        <p:cTn id="24" dur="1000"/>
                                        <p:tgtEl>
                                          <p:spTgt spid="2835"/>
                                        </p:tgtEl>
                                      </p:cBhvr>
                                    </p:animEffect>
                                  </p:childTnLst>
                                </p:cTn>
                              </p:par>
                              <p:par>
                                <p:cTn id="25" presetID="10" presetClass="entr" presetSubtype="0" fill="hold" nodeType="withEffect">
                                  <p:stCondLst>
                                    <p:cond delay="0"/>
                                  </p:stCondLst>
                                  <p:childTnLst>
                                    <p:set>
                                      <p:cBhvr>
                                        <p:cTn id="26" dur="1" fill="hold">
                                          <p:stCondLst>
                                            <p:cond delay="0"/>
                                          </p:stCondLst>
                                        </p:cTn>
                                        <p:tgtEl>
                                          <p:spTgt spid="2836"/>
                                        </p:tgtEl>
                                        <p:attrNameLst>
                                          <p:attrName>style.visibility</p:attrName>
                                        </p:attrNameLst>
                                      </p:cBhvr>
                                      <p:to>
                                        <p:strVal val="visible"/>
                                      </p:to>
                                    </p:set>
                                    <p:animEffect transition="in" filter="fade">
                                      <p:cBhvr>
                                        <p:cTn id="27" dur="1000"/>
                                        <p:tgtEl>
                                          <p:spTgt spid="2836"/>
                                        </p:tgtEl>
                                      </p:cBhvr>
                                    </p:animEffect>
                                  </p:childTnLst>
                                </p:cTn>
                              </p:par>
                              <p:par>
                                <p:cTn id="28" presetID="10" presetClass="entr" presetSubtype="0" fill="hold" nodeType="withEffect">
                                  <p:stCondLst>
                                    <p:cond delay="0"/>
                                  </p:stCondLst>
                                  <p:childTnLst>
                                    <p:set>
                                      <p:cBhvr>
                                        <p:cTn id="29" dur="1" fill="hold">
                                          <p:stCondLst>
                                            <p:cond delay="0"/>
                                          </p:stCondLst>
                                        </p:cTn>
                                        <p:tgtEl>
                                          <p:spTgt spid="2837"/>
                                        </p:tgtEl>
                                        <p:attrNameLst>
                                          <p:attrName>style.visibility</p:attrName>
                                        </p:attrNameLst>
                                      </p:cBhvr>
                                      <p:to>
                                        <p:strVal val="visible"/>
                                      </p:to>
                                    </p:set>
                                    <p:animEffect transition="in" filter="fade">
                                      <p:cBhvr>
                                        <p:cTn id="30" dur="1000"/>
                                        <p:tgtEl>
                                          <p:spTgt spid="2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63"/>
          <p:cNvSpPr txBox="1">
            <a:spLocks noGrp="1"/>
          </p:cNvSpPr>
          <p:nvPr>
            <p:ph type="title"/>
          </p:nvPr>
        </p:nvSpPr>
        <p:spPr>
          <a:xfrm>
            <a:off x="5722513" y="1060013"/>
            <a:ext cx="1280400" cy="448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API</a:t>
            </a:r>
            <a:endParaRPr/>
          </a:p>
        </p:txBody>
      </p:sp>
      <p:sp>
        <p:nvSpPr>
          <p:cNvPr id="2844" name="Google Shape;2844;p63"/>
          <p:cNvSpPr txBox="1">
            <a:spLocks noGrp="1"/>
          </p:cNvSpPr>
          <p:nvPr>
            <p:ph type="subTitle" idx="4294967295"/>
          </p:nvPr>
        </p:nvSpPr>
        <p:spPr>
          <a:xfrm>
            <a:off x="5495875" y="1641238"/>
            <a:ext cx="1733700" cy="228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Menghapus menormalisasi kata-kata alay dan menghapus kata abusive dari sebuat </a:t>
            </a:r>
            <a:r>
              <a:rPr lang="en" b="1"/>
              <a:t>text</a:t>
            </a:r>
            <a:r>
              <a:rPr lang="en"/>
              <a:t>.</a:t>
            </a:r>
            <a:endParaRPr/>
          </a:p>
          <a:p>
            <a:pPr marL="0" lvl="0" indent="0" algn="ctr" rtl="0">
              <a:spcBef>
                <a:spcPts val="1200"/>
              </a:spcBef>
              <a:spcAft>
                <a:spcPts val="0"/>
              </a:spcAft>
              <a:buNone/>
            </a:pPr>
            <a:endParaRPr/>
          </a:p>
          <a:p>
            <a:pPr marL="0" lvl="0" indent="0" algn="ctr" rtl="0">
              <a:spcBef>
                <a:spcPts val="1200"/>
              </a:spcBef>
              <a:spcAft>
                <a:spcPts val="1200"/>
              </a:spcAft>
              <a:buNone/>
            </a:pPr>
            <a:endParaRPr/>
          </a:p>
        </p:txBody>
      </p:sp>
      <p:grpSp>
        <p:nvGrpSpPr>
          <p:cNvPr id="2845" name="Google Shape;2845;p63"/>
          <p:cNvGrpSpPr/>
          <p:nvPr/>
        </p:nvGrpSpPr>
        <p:grpSpPr>
          <a:xfrm>
            <a:off x="222264" y="2643220"/>
            <a:ext cx="289170" cy="284718"/>
            <a:chOff x="426000" y="3302025"/>
            <a:chExt cx="220875" cy="217475"/>
          </a:xfrm>
        </p:grpSpPr>
        <p:sp>
          <p:nvSpPr>
            <p:cNvPr id="2846" name="Google Shape;2846;p6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8" name="Google Shape;2848;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3">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3" name="Google Shape;2853;p63"/>
          <p:cNvGrpSpPr/>
          <p:nvPr/>
        </p:nvGrpSpPr>
        <p:grpSpPr>
          <a:xfrm rot="5400000">
            <a:off x="7110419" y="270400"/>
            <a:ext cx="357454" cy="956304"/>
            <a:chOff x="357713" y="600975"/>
            <a:chExt cx="357454" cy="956304"/>
          </a:xfrm>
        </p:grpSpPr>
        <p:sp>
          <p:nvSpPr>
            <p:cNvPr id="2854" name="Google Shape;2854;p6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58" name="Google Shape;2858;p63"/>
          <p:cNvPicPr preferRelativeResize="0"/>
          <p:nvPr/>
        </p:nvPicPr>
        <p:blipFill>
          <a:blip r:embed="rId3">
            <a:alphaModFix/>
          </a:blip>
          <a:stretch>
            <a:fillRect/>
          </a:stretch>
        </p:blipFill>
        <p:spPr>
          <a:xfrm>
            <a:off x="1400613" y="410003"/>
            <a:ext cx="2889000" cy="4036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44"/>
                                        </p:tgtEl>
                                        <p:attrNameLst>
                                          <p:attrName>style.visibility</p:attrName>
                                        </p:attrNameLst>
                                      </p:cBhvr>
                                      <p:to>
                                        <p:strVal val="visible"/>
                                      </p:to>
                                    </p:set>
                                    <p:animEffect transition="in" filter="fade">
                                      <p:cBhvr>
                                        <p:cTn id="7" dur="1000"/>
                                        <p:tgtEl>
                                          <p:spTgt spid="2844"/>
                                        </p:tgtEl>
                                      </p:cBhvr>
                                    </p:animEffect>
                                  </p:childTnLst>
                                </p:cTn>
                              </p:par>
                              <p:par>
                                <p:cTn id="8" presetID="2" presetClass="entr" presetSubtype="1" fill="hold" nodeType="withEffect">
                                  <p:stCondLst>
                                    <p:cond delay="0"/>
                                  </p:stCondLst>
                                  <p:childTnLst>
                                    <p:set>
                                      <p:cBhvr>
                                        <p:cTn id="9" dur="1" fill="hold">
                                          <p:stCondLst>
                                            <p:cond delay="0"/>
                                          </p:stCondLst>
                                        </p:cTn>
                                        <p:tgtEl>
                                          <p:spTgt spid="2853"/>
                                        </p:tgtEl>
                                        <p:attrNameLst>
                                          <p:attrName>style.visibility</p:attrName>
                                        </p:attrNameLst>
                                      </p:cBhvr>
                                      <p:to>
                                        <p:strVal val="visible"/>
                                      </p:to>
                                    </p:set>
                                    <p:anim calcmode="lin" valueType="num">
                                      <p:cBhvr additive="base">
                                        <p:cTn id="10" dur="1000"/>
                                        <p:tgtEl>
                                          <p:spTgt spid="2853"/>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848"/>
                                        </p:tgtEl>
                                        <p:attrNameLst>
                                          <p:attrName>style.visibility</p:attrName>
                                        </p:attrNameLst>
                                      </p:cBhvr>
                                      <p:to>
                                        <p:strVal val="visible"/>
                                      </p:to>
                                    </p:set>
                                    <p:animEffect transition="in" filter="fade">
                                      <p:cBhvr>
                                        <p:cTn id="13" dur="1000"/>
                                        <p:tgtEl>
                                          <p:spTgt spid="2848"/>
                                        </p:tgtEl>
                                      </p:cBhvr>
                                    </p:animEffect>
                                  </p:childTnLst>
                                </p:cTn>
                              </p:par>
                              <p:par>
                                <p:cTn id="14" presetID="10" presetClass="entr" presetSubtype="0" fill="hold" nodeType="withEffect">
                                  <p:stCondLst>
                                    <p:cond delay="0"/>
                                  </p:stCondLst>
                                  <p:childTnLst>
                                    <p:set>
                                      <p:cBhvr>
                                        <p:cTn id="15" dur="1" fill="hold">
                                          <p:stCondLst>
                                            <p:cond delay="0"/>
                                          </p:stCondLst>
                                        </p:cTn>
                                        <p:tgtEl>
                                          <p:spTgt spid="2849"/>
                                        </p:tgtEl>
                                        <p:attrNameLst>
                                          <p:attrName>style.visibility</p:attrName>
                                        </p:attrNameLst>
                                      </p:cBhvr>
                                      <p:to>
                                        <p:strVal val="visible"/>
                                      </p:to>
                                    </p:set>
                                    <p:animEffect transition="in" filter="fade">
                                      <p:cBhvr>
                                        <p:cTn id="16" dur="1000"/>
                                        <p:tgtEl>
                                          <p:spTgt spid="2849"/>
                                        </p:tgtEl>
                                      </p:cBhvr>
                                    </p:animEffect>
                                  </p:childTnLst>
                                </p:cTn>
                              </p:par>
                              <p:par>
                                <p:cTn id="17" presetID="10" presetClass="entr" presetSubtype="0" fill="hold" nodeType="withEffect">
                                  <p:stCondLst>
                                    <p:cond delay="0"/>
                                  </p:stCondLst>
                                  <p:childTnLst>
                                    <p:set>
                                      <p:cBhvr>
                                        <p:cTn id="18" dur="1" fill="hold">
                                          <p:stCondLst>
                                            <p:cond delay="0"/>
                                          </p:stCondLst>
                                        </p:cTn>
                                        <p:tgtEl>
                                          <p:spTgt spid="2850"/>
                                        </p:tgtEl>
                                        <p:attrNameLst>
                                          <p:attrName>style.visibility</p:attrName>
                                        </p:attrNameLst>
                                      </p:cBhvr>
                                      <p:to>
                                        <p:strVal val="visible"/>
                                      </p:to>
                                    </p:set>
                                    <p:animEffect transition="in" filter="fade">
                                      <p:cBhvr>
                                        <p:cTn id="19" dur="1000"/>
                                        <p:tgtEl>
                                          <p:spTgt spid="2850"/>
                                        </p:tgtEl>
                                      </p:cBhvr>
                                    </p:animEffect>
                                  </p:childTnLst>
                                </p:cTn>
                              </p:par>
                              <p:par>
                                <p:cTn id="20" presetID="10" presetClass="entr" presetSubtype="0" fill="hold" nodeType="withEffect">
                                  <p:stCondLst>
                                    <p:cond delay="0"/>
                                  </p:stCondLst>
                                  <p:childTnLst>
                                    <p:set>
                                      <p:cBhvr>
                                        <p:cTn id="21" dur="1" fill="hold">
                                          <p:stCondLst>
                                            <p:cond delay="0"/>
                                          </p:stCondLst>
                                        </p:cTn>
                                        <p:tgtEl>
                                          <p:spTgt spid="2851"/>
                                        </p:tgtEl>
                                        <p:attrNameLst>
                                          <p:attrName>style.visibility</p:attrName>
                                        </p:attrNameLst>
                                      </p:cBhvr>
                                      <p:to>
                                        <p:strVal val="visible"/>
                                      </p:to>
                                    </p:set>
                                    <p:animEffect transition="in" filter="fade">
                                      <p:cBhvr>
                                        <p:cTn id="22" dur="1000"/>
                                        <p:tgtEl>
                                          <p:spTgt spid="2851"/>
                                        </p:tgtEl>
                                      </p:cBhvr>
                                    </p:animEffect>
                                  </p:childTnLst>
                                </p:cTn>
                              </p:par>
                              <p:par>
                                <p:cTn id="23" presetID="10" presetClass="entr" presetSubtype="0" fill="hold" nodeType="withEffect">
                                  <p:stCondLst>
                                    <p:cond delay="0"/>
                                  </p:stCondLst>
                                  <p:childTnLst>
                                    <p:set>
                                      <p:cBhvr>
                                        <p:cTn id="24" dur="1" fill="hold">
                                          <p:stCondLst>
                                            <p:cond delay="0"/>
                                          </p:stCondLst>
                                        </p:cTn>
                                        <p:tgtEl>
                                          <p:spTgt spid="2852"/>
                                        </p:tgtEl>
                                        <p:attrNameLst>
                                          <p:attrName>style.visibility</p:attrName>
                                        </p:attrNameLst>
                                      </p:cBhvr>
                                      <p:to>
                                        <p:strVal val="visible"/>
                                      </p:to>
                                    </p:set>
                                    <p:animEffect transition="in" filter="fade">
                                      <p:cBhvr>
                                        <p:cTn id="25" dur="1000"/>
                                        <p:tgtEl>
                                          <p:spTgt spid="2852"/>
                                        </p:tgtEl>
                                      </p:cBhvr>
                                    </p:animEffect>
                                  </p:childTnLst>
                                </p:cTn>
                              </p:par>
                              <p:par>
                                <p:cTn id="26" presetID="2" presetClass="entr" presetSubtype="8" fill="hold" nodeType="withEffect">
                                  <p:stCondLst>
                                    <p:cond delay="0"/>
                                  </p:stCondLst>
                                  <p:childTnLst>
                                    <p:set>
                                      <p:cBhvr>
                                        <p:cTn id="27" dur="1" fill="hold">
                                          <p:stCondLst>
                                            <p:cond delay="0"/>
                                          </p:stCondLst>
                                        </p:cTn>
                                        <p:tgtEl>
                                          <p:spTgt spid="2843"/>
                                        </p:tgtEl>
                                        <p:attrNameLst>
                                          <p:attrName>style.visibility</p:attrName>
                                        </p:attrNameLst>
                                      </p:cBhvr>
                                      <p:to>
                                        <p:strVal val="visible"/>
                                      </p:to>
                                    </p:set>
                                    <p:anim calcmode="lin" valueType="num">
                                      <p:cBhvr additive="base">
                                        <p:cTn id="28" dur="1000"/>
                                        <p:tgtEl>
                                          <p:spTgt spid="284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2"/>
        <p:cNvGrpSpPr/>
        <p:nvPr/>
      </p:nvGrpSpPr>
      <p:grpSpPr>
        <a:xfrm>
          <a:off x="0" y="0"/>
          <a:ext cx="0" cy="0"/>
          <a:chOff x="0" y="0"/>
          <a:chExt cx="0" cy="0"/>
        </a:xfrm>
      </p:grpSpPr>
      <p:sp>
        <p:nvSpPr>
          <p:cNvPr id="2863" name="Google Shape;2863;p64"/>
          <p:cNvSpPr txBox="1">
            <a:spLocks noGrp="1"/>
          </p:cNvSpPr>
          <p:nvPr>
            <p:ph type="title"/>
          </p:nvPr>
        </p:nvSpPr>
        <p:spPr>
          <a:xfrm>
            <a:off x="2113725" y="1134275"/>
            <a:ext cx="1225200" cy="492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API</a:t>
            </a:r>
            <a:endParaRPr/>
          </a:p>
        </p:txBody>
      </p:sp>
      <p:sp>
        <p:nvSpPr>
          <p:cNvPr id="2864" name="Google Shape;2864;p64"/>
          <p:cNvSpPr txBox="1"/>
          <p:nvPr/>
        </p:nvSpPr>
        <p:spPr>
          <a:xfrm>
            <a:off x="1733325" y="2013446"/>
            <a:ext cx="1986000" cy="1878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Menghapus menormalisasi kata-kata alay dan menghapus kata abusive dari sebuat </a:t>
            </a:r>
            <a:r>
              <a:rPr lang="en" b="1">
                <a:solidFill>
                  <a:schemeClr val="lt1"/>
                </a:solidFill>
                <a:latin typeface="Bai Jamjuree"/>
                <a:ea typeface="Bai Jamjuree"/>
                <a:cs typeface="Bai Jamjuree"/>
                <a:sym typeface="Bai Jamjuree"/>
              </a:rPr>
              <a:t>file</a:t>
            </a:r>
            <a:r>
              <a:rPr lang="en">
                <a:solidFill>
                  <a:schemeClr val="lt1"/>
                </a:solidFill>
                <a:latin typeface="Bai Jamjuree"/>
                <a:ea typeface="Bai Jamjuree"/>
                <a:cs typeface="Bai Jamjuree"/>
                <a:sym typeface="Bai Jamjuree"/>
              </a:rPr>
              <a:t>.</a:t>
            </a:r>
            <a:endParaRPr>
              <a:solidFill>
                <a:schemeClr val="lt1"/>
              </a:solidFill>
              <a:latin typeface="Bai Jamjuree"/>
              <a:ea typeface="Bai Jamjuree"/>
              <a:cs typeface="Bai Jamjuree"/>
              <a:sym typeface="Bai Jamjuree"/>
            </a:endParaRPr>
          </a:p>
        </p:txBody>
      </p:sp>
      <p:grpSp>
        <p:nvGrpSpPr>
          <p:cNvPr id="2865" name="Google Shape;2865;p64"/>
          <p:cNvGrpSpPr/>
          <p:nvPr/>
        </p:nvGrpSpPr>
        <p:grpSpPr>
          <a:xfrm>
            <a:off x="8147460" y="1921996"/>
            <a:ext cx="793256" cy="182899"/>
            <a:chOff x="2685575" y="2835950"/>
            <a:chExt cx="433000" cy="99825"/>
          </a:xfrm>
        </p:grpSpPr>
        <p:sp>
          <p:nvSpPr>
            <p:cNvPr id="2866" name="Google Shape;2866;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0" name="Google Shape;2870;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5" name="Google Shape;2875;p64"/>
          <p:cNvPicPr preferRelativeResize="0"/>
          <p:nvPr/>
        </p:nvPicPr>
        <p:blipFill>
          <a:blip r:embed="rId3">
            <a:alphaModFix/>
          </a:blip>
          <a:stretch>
            <a:fillRect/>
          </a:stretch>
        </p:blipFill>
        <p:spPr>
          <a:xfrm>
            <a:off x="4017942" y="330425"/>
            <a:ext cx="3401575" cy="416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4"/>
                                        </p:tgtEl>
                                        <p:attrNameLst>
                                          <p:attrName>style.visibility</p:attrName>
                                        </p:attrNameLst>
                                      </p:cBhvr>
                                      <p:to>
                                        <p:strVal val="visible"/>
                                      </p:to>
                                    </p:set>
                                    <p:animEffect transition="in" filter="fade">
                                      <p:cBhvr>
                                        <p:cTn id="7" dur="1000"/>
                                        <p:tgtEl>
                                          <p:spTgt spid="2864"/>
                                        </p:tgtEl>
                                      </p:cBhvr>
                                    </p:animEffect>
                                  </p:childTnLst>
                                </p:cTn>
                              </p:par>
                              <p:par>
                                <p:cTn id="8" presetID="2" presetClass="entr" presetSubtype="2" fill="hold" nodeType="withEffect">
                                  <p:stCondLst>
                                    <p:cond delay="0"/>
                                  </p:stCondLst>
                                  <p:childTnLst>
                                    <p:set>
                                      <p:cBhvr>
                                        <p:cTn id="9" dur="1" fill="hold">
                                          <p:stCondLst>
                                            <p:cond delay="0"/>
                                          </p:stCondLst>
                                        </p:cTn>
                                        <p:tgtEl>
                                          <p:spTgt spid="2865"/>
                                        </p:tgtEl>
                                        <p:attrNameLst>
                                          <p:attrName>style.visibility</p:attrName>
                                        </p:attrNameLst>
                                      </p:cBhvr>
                                      <p:to>
                                        <p:strVal val="visible"/>
                                      </p:to>
                                    </p:set>
                                    <p:anim calcmode="lin" valueType="num">
                                      <p:cBhvr additive="base">
                                        <p:cTn id="10" dur="1000"/>
                                        <p:tgtEl>
                                          <p:spTgt spid="286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863"/>
                                        </p:tgtEl>
                                        <p:attrNameLst>
                                          <p:attrName>style.visibility</p:attrName>
                                        </p:attrNameLst>
                                      </p:cBhvr>
                                      <p:to>
                                        <p:strVal val="visible"/>
                                      </p:to>
                                    </p:set>
                                    <p:anim calcmode="lin" valueType="num">
                                      <p:cBhvr additive="base">
                                        <p:cTn id="13" dur="1000"/>
                                        <p:tgtEl>
                                          <p:spTgt spid="2863"/>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870"/>
                                        </p:tgtEl>
                                        <p:attrNameLst>
                                          <p:attrName>style.visibility</p:attrName>
                                        </p:attrNameLst>
                                      </p:cBhvr>
                                      <p:to>
                                        <p:strVal val="visible"/>
                                      </p:to>
                                    </p:set>
                                    <p:animEffect transition="in" filter="fade">
                                      <p:cBhvr>
                                        <p:cTn id="16" dur="1000"/>
                                        <p:tgtEl>
                                          <p:spTgt spid="2870"/>
                                        </p:tgtEl>
                                      </p:cBhvr>
                                    </p:animEffect>
                                  </p:childTnLst>
                                </p:cTn>
                              </p:par>
                              <p:par>
                                <p:cTn id="17" presetID="10" presetClass="entr" presetSubtype="0" fill="hold" nodeType="withEffect">
                                  <p:stCondLst>
                                    <p:cond delay="0"/>
                                  </p:stCondLst>
                                  <p:childTnLst>
                                    <p:set>
                                      <p:cBhvr>
                                        <p:cTn id="18" dur="1" fill="hold">
                                          <p:stCondLst>
                                            <p:cond delay="0"/>
                                          </p:stCondLst>
                                        </p:cTn>
                                        <p:tgtEl>
                                          <p:spTgt spid="2871"/>
                                        </p:tgtEl>
                                        <p:attrNameLst>
                                          <p:attrName>style.visibility</p:attrName>
                                        </p:attrNameLst>
                                      </p:cBhvr>
                                      <p:to>
                                        <p:strVal val="visible"/>
                                      </p:to>
                                    </p:set>
                                    <p:animEffect transition="in" filter="fade">
                                      <p:cBhvr>
                                        <p:cTn id="19" dur="1000"/>
                                        <p:tgtEl>
                                          <p:spTgt spid="2871"/>
                                        </p:tgtEl>
                                      </p:cBhvr>
                                    </p:animEffect>
                                  </p:childTnLst>
                                </p:cTn>
                              </p:par>
                              <p:par>
                                <p:cTn id="20" presetID="10" presetClass="entr" presetSubtype="0" fill="hold" nodeType="withEffect">
                                  <p:stCondLst>
                                    <p:cond delay="0"/>
                                  </p:stCondLst>
                                  <p:childTnLst>
                                    <p:set>
                                      <p:cBhvr>
                                        <p:cTn id="21" dur="1" fill="hold">
                                          <p:stCondLst>
                                            <p:cond delay="0"/>
                                          </p:stCondLst>
                                        </p:cTn>
                                        <p:tgtEl>
                                          <p:spTgt spid="2872"/>
                                        </p:tgtEl>
                                        <p:attrNameLst>
                                          <p:attrName>style.visibility</p:attrName>
                                        </p:attrNameLst>
                                      </p:cBhvr>
                                      <p:to>
                                        <p:strVal val="visible"/>
                                      </p:to>
                                    </p:set>
                                    <p:animEffect transition="in" filter="fade">
                                      <p:cBhvr>
                                        <p:cTn id="22" dur="1000"/>
                                        <p:tgtEl>
                                          <p:spTgt spid="2872"/>
                                        </p:tgtEl>
                                      </p:cBhvr>
                                    </p:animEffect>
                                  </p:childTnLst>
                                </p:cTn>
                              </p:par>
                              <p:par>
                                <p:cTn id="23" presetID="10" presetClass="entr" presetSubtype="0" fill="hold" nodeType="withEffect">
                                  <p:stCondLst>
                                    <p:cond delay="0"/>
                                  </p:stCondLst>
                                  <p:childTnLst>
                                    <p:set>
                                      <p:cBhvr>
                                        <p:cTn id="24" dur="1" fill="hold">
                                          <p:stCondLst>
                                            <p:cond delay="0"/>
                                          </p:stCondLst>
                                        </p:cTn>
                                        <p:tgtEl>
                                          <p:spTgt spid="2873"/>
                                        </p:tgtEl>
                                        <p:attrNameLst>
                                          <p:attrName>style.visibility</p:attrName>
                                        </p:attrNameLst>
                                      </p:cBhvr>
                                      <p:to>
                                        <p:strVal val="visible"/>
                                      </p:to>
                                    </p:set>
                                    <p:animEffect transition="in" filter="fade">
                                      <p:cBhvr>
                                        <p:cTn id="25" dur="1000"/>
                                        <p:tgtEl>
                                          <p:spTgt spid="2873"/>
                                        </p:tgtEl>
                                      </p:cBhvr>
                                    </p:animEffect>
                                  </p:childTnLst>
                                </p:cTn>
                              </p:par>
                              <p:par>
                                <p:cTn id="26" presetID="10" presetClass="entr" presetSubtype="0" fill="hold" nodeType="withEffect">
                                  <p:stCondLst>
                                    <p:cond delay="0"/>
                                  </p:stCondLst>
                                  <p:childTnLst>
                                    <p:set>
                                      <p:cBhvr>
                                        <p:cTn id="27" dur="1" fill="hold">
                                          <p:stCondLst>
                                            <p:cond delay="0"/>
                                          </p:stCondLst>
                                        </p:cTn>
                                        <p:tgtEl>
                                          <p:spTgt spid="2874"/>
                                        </p:tgtEl>
                                        <p:attrNameLst>
                                          <p:attrName>style.visibility</p:attrName>
                                        </p:attrNameLst>
                                      </p:cBhvr>
                                      <p:to>
                                        <p:strVal val="visible"/>
                                      </p:to>
                                    </p:set>
                                    <p:animEffect transition="in" filter="fade">
                                      <p:cBhvr>
                                        <p:cTn id="28" dur="1000"/>
                                        <p:tgtEl>
                                          <p:spTgt spid="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9"/>
        <p:cNvGrpSpPr/>
        <p:nvPr/>
      </p:nvGrpSpPr>
      <p:grpSpPr>
        <a:xfrm>
          <a:off x="0" y="0"/>
          <a:ext cx="0" cy="0"/>
          <a:chOff x="0" y="0"/>
          <a:chExt cx="0" cy="0"/>
        </a:xfrm>
      </p:grpSpPr>
      <p:sp>
        <p:nvSpPr>
          <p:cNvPr id="2880" name="Google Shape;2880;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HASIL &amp; KESIMPULAN</a:t>
            </a:r>
            <a:endParaRPr/>
          </a:p>
        </p:txBody>
      </p:sp>
      <p:pic>
        <p:nvPicPr>
          <p:cNvPr id="2881" name="Google Shape;2881;p65"/>
          <p:cNvPicPr preferRelativeResize="0"/>
          <p:nvPr/>
        </p:nvPicPr>
        <p:blipFill rotWithShape="1">
          <a:blip r:embed="rId3">
            <a:alphaModFix/>
          </a:blip>
          <a:srcRect l="-48330" r="48329"/>
          <a:stretch/>
        </p:blipFill>
        <p:spPr>
          <a:xfrm>
            <a:off x="6616489" y="-1431875"/>
            <a:ext cx="2527512" cy="2681250"/>
          </a:xfrm>
          <a:prstGeom prst="rect">
            <a:avLst/>
          </a:prstGeom>
          <a:noFill/>
          <a:ln>
            <a:noFill/>
          </a:ln>
        </p:spPr>
      </p:pic>
      <p:sp>
        <p:nvSpPr>
          <p:cNvPr id="2882" name="Google Shape;2882;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5">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7" name="Google Shape;2887;p65"/>
          <p:cNvGrpSpPr/>
          <p:nvPr/>
        </p:nvGrpSpPr>
        <p:grpSpPr>
          <a:xfrm flipH="1">
            <a:off x="7620863" y="1686408"/>
            <a:ext cx="793256" cy="182899"/>
            <a:chOff x="2685575" y="2835950"/>
            <a:chExt cx="433000" cy="99825"/>
          </a:xfrm>
        </p:grpSpPr>
        <p:sp>
          <p:nvSpPr>
            <p:cNvPr id="2888" name="Google Shape;2888;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2" name="Google Shape;2892;p65"/>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5"/>
          <p:cNvSpPr txBox="1">
            <a:spLocks noGrp="1"/>
          </p:cNvSpPr>
          <p:nvPr>
            <p:ph type="subTitle" idx="4294967295"/>
          </p:nvPr>
        </p:nvSpPr>
        <p:spPr>
          <a:xfrm>
            <a:off x="1119600" y="1560625"/>
            <a:ext cx="5496900" cy="21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Dapat disimpulkan terdapat cukup banyak kalimat abusive, yaitu sebesar 38% dari dataset. </a:t>
            </a:r>
            <a:endParaRPr sz="1400"/>
          </a:p>
          <a:p>
            <a:pPr marL="0" lvl="0" indent="0" algn="l" rtl="0">
              <a:spcBef>
                <a:spcPts val="1200"/>
              </a:spcBef>
              <a:spcAft>
                <a:spcPts val="0"/>
              </a:spcAft>
              <a:buNone/>
            </a:pPr>
            <a:r>
              <a:rPr lang="en" sz="1400"/>
              <a:t>Maka dengan adanya API untuk menormalisasi kata alay dapat membantu perkembangan bahasa pada anak. </a:t>
            </a:r>
            <a:endParaRPr sz="1400"/>
          </a:p>
          <a:p>
            <a:pPr marL="0" lvl="0" indent="0" algn="l" rtl="0">
              <a:spcBef>
                <a:spcPts val="1200"/>
              </a:spcBef>
              <a:spcAft>
                <a:spcPts val="0"/>
              </a:spcAft>
              <a:buNone/>
            </a:pPr>
            <a:r>
              <a:rPr lang="en" sz="1400"/>
              <a:t>Adanya API yang dapat membersihkan kata abusive dapat berguna untuk keamanan pada konten anak-anak.</a:t>
            </a:r>
            <a:endParaRPr sz="1400"/>
          </a:p>
          <a:p>
            <a:pPr marL="0" lvl="0" indent="0" algn="l" rtl="0">
              <a:spcBef>
                <a:spcPts val="1200"/>
              </a:spcBef>
              <a:spcAft>
                <a:spcPts val="0"/>
              </a:spcAft>
              <a:buNone/>
            </a:pPr>
            <a:endParaRPr sz="1400"/>
          </a:p>
          <a:p>
            <a:pPr marL="0" lvl="0" indent="0" algn="l" rtl="0">
              <a:spcBef>
                <a:spcPts val="1200"/>
              </a:spcBef>
              <a:spcAft>
                <a:spcPts val="1200"/>
              </a:spcAft>
              <a:buClr>
                <a:schemeClr val="dk1"/>
              </a:buClr>
              <a:buSzPts val="1100"/>
              <a:buFont typeface="Arial"/>
              <a:buNone/>
            </a:pP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0"/>
                                        </p:tgtEl>
                                        <p:attrNameLst>
                                          <p:attrName>style.visibility</p:attrName>
                                        </p:attrNameLst>
                                      </p:cBhvr>
                                      <p:to>
                                        <p:strVal val="visible"/>
                                      </p:to>
                                    </p:set>
                                    <p:anim calcmode="lin" valueType="num">
                                      <p:cBhvr additive="base">
                                        <p:cTn id="7" dur="1000"/>
                                        <p:tgtEl>
                                          <p:spTgt spid="2880"/>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892"/>
                                        </p:tgtEl>
                                        <p:attrNameLst>
                                          <p:attrName>style.visibility</p:attrName>
                                        </p:attrNameLst>
                                      </p:cBhvr>
                                      <p:to>
                                        <p:strVal val="visible"/>
                                      </p:to>
                                    </p:set>
                                    <p:anim calcmode="lin" valueType="num">
                                      <p:cBhvr additive="base">
                                        <p:cTn id="10" dur="1000"/>
                                        <p:tgtEl>
                                          <p:spTgt spid="2892"/>
                                        </p:tgtEl>
                                        <p:attrNameLst>
                                          <p:attrName>ppt_w</p:attrName>
                                        </p:attrNameLst>
                                      </p:cBhvr>
                                      <p:tavLst>
                                        <p:tav tm="0">
                                          <p:val>
                                            <p:strVal val="0"/>
                                          </p:val>
                                        </p:tav>
                                        <p:tav tm="100000">
                                          <p:val>
                                            <p:strVal val="#ppt_w"/>
                                          </p:val>
                                        </p:tav>
                                      </p:tavLst>
                                    </p:anim>
                                    <p:anim calcmode="lin" valueType="num">
                                      <p:cBhvr additive="base">
                                        <p:cTn id="11" dur="1000"/>
                                        <p:tgtEl>
                                          <p:spTgt spid="2892"/>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887"/>
                                        </p:tgtEl>
                                        <p:attrNameLst>
                                          <p:attrName>style.visibility</p:attrName>
                                        </p:attrNameLst>
                                      </p:cBhvr>
                                      <p:to>
                                        <p:strVal val="visible"/>
                                      </p:to>
                                    </p:set>
                                    <p:anim calcmode="lin" valueType="num">
                                      <p:cBhvr additive="base">
                                        <p:cTn id="14" dur="1000"/>
                                        <p:tgtEl>
                                          <p:spTgt spid="2887"/>
                                        </p:tgtEl>
                                        <p:attrNameLst>
                                          <p:attrName>ppt_x</p:attrName>
                                        </p:attrNameLst>
                                      </p:cBhvr>
                                      <p:tavLst>
                                        <p:tav tm="0">
                                          <p:val>
                                            <p:strVal val="#ppt_x-1"/>
                                          </p:val>
                                        </p:tav>
                                        <p:tav tm="100000">
                                          <p:val>
                                            <p:strVal val="#ppt_x"/>
                                          </p:val>
                                        </p:tav>
                                      </p:tavLst>
                                    </p:anim>
                                  </p:childTnLst>
                                </p:cTn>
                              </p:par>
                              <p:par>
                                <p:cTn id="15" presetID="2" presetClass="entr" presetSubtype="1" fill="hold" nodeType="withEffect">
                                  <p:stCondLst>
                                    <p:cond delay="0"/>
                                  </p:stCondLst>
                                  <p:childTnLst>
                                    <p:set>
                                      <p:cBhvr>
                                        <p:cTn id="16" dur="1" fill="hold">
                                          <p:stCondLst>
                                            <p:cond delay="0"/>
                                          </p:stCondLst>
                                        </p:cTn>
                                        <p:tgtEl>
                                          <p:spTgt spid="2881"/>
                                        </p:tgtEl>
                                        <p:attrNameLst>
                                          <p:attrName>style.visibility</p:attrName>
                                        </p:attrNameLst>
                                      </p:cBhvr>
                                      <p:to>
                                        <p:strVal val="visible"/>
                                      </p:to>
                                    </p:set>
                                    <p:anim calcmode="lin" valueType="num">
                                      <p:cBhvr additive="base">
                                        <p:cTn id="17" dur="1000"/>
                                        <p:tgtEl>
                                          <p:spTgt spid="2881"/>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2882"/>
                                        </p:tgtEl>
                                        <p:attrNameLst>
                                          <p:attrName>style.visibility</p:attrName>
                                        </p:attrNameLst>
                                      </p:cBhvr>
                                      <p:to>
                                        <p:strVal val="visible"/>
                                      </p:to>
                                    </p:set>
                                    <p:animEffect transition="in" filter="fade">
                                      <p:cBhvr>
                                        <p:cTn id="20" dur="1000"/>
                                        <p:tgtEl>
                                          <p:spTgt spid="2882"/>
                                        </p:tgtEl>
                                      </p:cBhvr>
                                    </p:animEffect>
                                  </p:childTnLst>
                                </p:cTn>
                              </p:par>
                              <p:par>
                                <p:cTn id="21" presetID="10" presetClass="entr" presetSubtype="0" fill="hold" nodeType="withEffect">
                                  <p:stCondLst>
                                    <p:cond delay="0"/>
                                  </p:stCondLst>
                                  <p:childTnLst>
                                    <p:set>
                                      <p:cBhvr>
                                        <p:cTn id="22" dur="1" fill="hold">
                                          <p:stCondLst>
                                            <p:cond delay="0"/>
                                          </p:stCondLst>
                                        </p:cTn>
                                        <p:tgtEl>
                                          <p:spTgt spid="2883"/>
                                        </p:tgtEl>
                                        <p:attrNameLst>
                                          <p:attrName>style.visibility</p:attrName>
                                        </p:attrNameLst>
                                      </p:cBhvr>
                                      <p:to>
                                        <p:strVal val="visible"/>
                                      </p:to>
                                    </p:set>
                                    <p:animEffect transition="in" filter="fade">
                                      <p:cBhvr>
                                        <p:cTn id="23" dur="1000"/>
                                        <p:tgtEl>
                                          <p:spTgt spid="2883"/>
                                        </p:tgtEl>
                                      </p:cBhvr>
                                    </p:animEffect>
                                  </p:childTnLst>
                                </p:cTn>
                              </p:par>
                              <p:par>
                                <p:cTn id="24" presetID="10" presetClass="entr" presetSubtype="0" fill="hold" nodeType="withEffect">
                                  <p:stCondLst>
                                    <p:cond delay="0"/>
                                  </p:stCondLst>
                                  <p:childTnLst>
                                    <p:set>
                                      <p:cBhvr>
                                        <p:cTn id="25" dur="1" fill="hold">
                                          <p:stCondLst>
                                            <p:cond delay="0"/>
                                          </p:stCondLst>
                                        </p:cTn>
                                        <p:tgtEl>
                                          <p:spTgt spid="2884"/>
                                        </p:tgtEl>
                                        <p:attrNameLst>
                                          <p:attrName>style.visibility</p:attrName>
                                        </p:attrNameLst>
                                      </p:cBhvr>
                                      <p:to>
                                        <p:strVal val="visible"/>
                                      </p:to>
                                    </p:set>
                                    <p:animEffect transition="in" filter="fade">
                                      <p:cBhvr>
                                        <p:cTn id="26" dur="1000"/>
                                        <p:tgtEl>
                                          <p:spTgt spid="2884"/>
                                        </p:tgtEl>
                                      </p:cBhvr>
                                    </p:animEffect>
                                  </p:childTnLst>
                                </p:cTn>
                              </p:par>
                              <p:par>
                                <p:cTn id="27" presetID="10" presetClass="entr" presetSubtype="0" fill="hold" nodeType="withEffect">
                                  <p:stCondLst>
                                    <p:cond delay="0"/>
                                  </p:stCondLst>
                                  <p:childTnLst>
                                    <p:set>
                                      <p:cBhvr>
                                        <p:cTn id="28" dur="1" fill="hold">
                                          <p:stCondLst>
                                            <p:cond delay="0"/>
                                          </p:stCondLst>
                                        </p:cTn>
                                        <p:tgtEl>
                                          <p:spTgt spid="2885"/>
                                        </p:tgtEl>
                                        <p:attrNameLst>
                                          <p:attrName>style.visibility</p:attrName>
                                        </p:attrNameLst>
                                      </p:cBhvr>
                                      <p:to>
                                        <p:strVal val="visible"/>
                                      </p:to>
                                    </p:set>
                                    <p:animEffect transition="in" filter="fade">
                                      <p:cBhvr>
                                        <p:cTn id="29" dur="1000"/>
                                        <p:tgtEl>
                                          <p:spTgt spid="2885"/>
                                        </p:tgtEl>
                                      </p:cBhvr>
                                    </p:animEffect>
                                  </p:childTnLst>
                                </p:cTn>
                              </p:par>
                              <p:par>
                                <p:cTn id="30" presetID="10" presetClass="entr" presetSubtype="0" fill="hold" nodeType="withEffect">
                                  <p:stCondLst>
                                    <p:cond delay="0"/>
                                  </p:stCondLst>
                                  <p:childTnLst>
                                    <p:set>
                                      <p:cBhvr>
                                        <p:cTn id="31" dur="1" fill="hold">
                                          <p:stCondLst>
                                            <p:cond delay="0"/>
                                          </p:stCondLst>
                                        </p:cTn>
                                        <p:tgtEl>
                                          <p:spTgt spid="2886"/>
                                        </p:tgtEl>
                                        <p:attrNameLst>
                                          <p:attrName>style.visibility</p:attrName>
                                        </p:attrNameLst>
                                      </p:cBhvr>
                                      <p:to>
                                        <p:strVal val="visible"/>
                                      </p:to>
                                    </p:set>
                                    <p:animEffect transition="in" filter="fade">
                                      <p:cBhvr>
                                        <p:cTn id="32" dur="1000"/>
                                        <p:tgtEl>
                                          <p:spTgt spid="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6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REKOMENDASI</a:t>
            </a:r>
            <a:endParaRPr/>
          </a:p>
        </p:txBody>
      </p:sp>
      <p:sp>
        <p:nvSpPr>
          <p:cNvPr id="2899" name="Google Shape;2899;p66"/>
          <p:cNvSpPr txBox="1">
            <a:spLocks noGrp="1"/>
          </p:cNvSpPr>
          <p:nvPr>
            <p:ph type="subTitle" idx="1"/>
          </p:nvPr>
        </p:nvSpPr>
        <p:spPr>
          <a:xfrm>
            <a:off x="4922825" y="2532025"/>
            <a:ext cx="3589800" cy="89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Penelitian selanjutnya dilakukan pada data audio dan juga video.</a:t>
            </a:r>
            <a:endParaRPr sz="1800"/>
          </a:p>
        </p:txBody>
      </p:sp>
      <p:pic>
        <p:nvPicPr>
          <p:cNvPr id="2900" name="Google Shape;2900;p66"/>
          <p:cNvPicPr preferRelativeResize="0"/>
          <p:nvPr/>
        </p:nvPicPr>
        <p:blipFill rotWithShape="1">
          <a:blip r:embed="rId3">
            <a:alphaModFix/>
          </a:blip>
          <a:srcRect l="5900" r="15427" b="9526"/>
          <a:stretch/>
        </p:blipFill>
        <p:spPr>
          <a:xfrm>
            <a:off x="867950" y="1426325"/>
            <a:ext cx="3660274" cy="2807051"/>
          </a:xfrm>
          <a:prstGeom prst="rect">
            <a:avLst/>
          </a:prstGeom>
          <a:noFill/>
          <a:ln w="9525" cap="flat" cmpd="sng">
            <a:solidFill>
              <a:schemeClr val="dk2"/>
            </a:solidFill>
            <a:prstDash val="solid"/>
            <a:round/>
            <a:headEnd type="none" w="sm" len="sm"/>
            <a:tailEnd type="none" w="sm" len="sm"/>
          </a:ln>
        </p:spPr>
      </p:pic>
      <p:sp>
        <p:nvSpPr>
          <p:cNvPr id="2901" name="Google Shape;2901;p66"/>
          <p:cNvSpPr/>
          <p:nvPr/>
        </p:nvSpPr>
        <p:spPr>
          <a:xfrm rot="5400000" flipH="1">
            <a:off x="5754160" y="756034"/>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6"/>
          <p:cNvSpPr/>
          <p:nvPr/>
        </p:nvSpPr>
        <p:spPr>
          <a:xfrm rot="10800000" flipH="1">
            <a:off x="5889125" y="4714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6">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00"/>
                                        </p:tgtEl>
                                        <p:attrNameLst>
                                          <p:attrName>style.visibility</p:attrName>
                                        </p:attrNameLst>
                                      </p:cBhvr>
                                      <p:to>
                                        <p:strVal val="visible"/>
                                      </p:to>
                                    </p:set>
                                    <p:anim calcmode="lin" valueType="num">
                                      <p:cBhvr additive="base">
                                        <p:cTn id="7" dur="1000"/>
                                        <p:tgtEl>
                                          <p:spTgt spid="290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898"/>
                                        </p:tgtEl>
                                        <p:attrNameLst>
                                          <p:attrName>style.visibility</p:attrName>
                                        </p:attrNameLst>
                                      </p:cBhvr>
                                      <p:to>
                                        <p:strVal val="visible"/>
                                      </p:to>
                                    </p:set>
                                    <p:anim calcmode="lin" valueType="num">
                                      <p:cBhvr additive="base">
                                        <p:cTn id="10" dur="1000"/>
                                        <p:tgtEl>
                                          <p:spTgt spid="2898"/>
                                        </p:tgtEl>
                                        <p:attrNameLst>
                                          <p:attrName>ppt_x</p:attrName>
                                        </p:attrNameLst>
                                      </p:cBhvr>
                                      <p:tavLst>
                                        <p:tav tm="0">
                                          <p:val>
                                            <p:strVal val="#ppt_x-1"/>
                                          </p:val>
                                        </p:tav>
                                        <p:tav tm="100000">
                                          <p:val>
                                            <p:strVal val="#ppt_x"/>
                                          </p:val>
                                        </p:tav>
                                      </p:tavLst>
                                    </p:anim>
                                  </p:childTnLst>
                                </p:cTn>
                              </p:par>
                              <p:par>
                                <p:cTn id="11" presetID="23" presetClass="entr" presetSubtype="16" fill="hold" nodeType="withEffect">
                                  <p:stCondLst>
                                    <p:cond delay="0"/>
                                  </p:stCondLst>
                                  <p:childTnLst>
                                    <p:set>
                                      <p:cBhvr>
                                        <p:cTn id="12" dur="1" fill="hold">
                                          <p:stCondLst>
                                            <p:cond delay="0"/>
                                          </p:stCondLst>
                                        </p:cTn>
                                        <p:tgtEl>
                                          <p:spTgt spid="2902"/>
                                        </p:tgtEl>
                                        <p:attrNameLst>
                                          <p:attrName>style.visibility</p:attrName>
                                        </p:attrNameLst>
                                      </p:cBhvr>
                                      <p:to>
                                        <p:strVal val="visible"/>
                                      </p:to>
                                    </p:set>
                                    <p:anim calcmode="lin" valueType="num">
                                      <p:cBhvr additive="base">
                                        <p:cTn id="13" dur="1000"/>
                                        <p:tgtEl>
                                          <p:spTgt spid="2902"/>
                                        </p:tgtEl>
                                        <p:attrNameLst>
                                          <p:attrName>ppt_w</p:attrName>
                                        </p:attrNameLst>
                                      </p:cBhvr>
                                      <p:tavLst>
                                        <p:tav tm="0">
                                          <p:val>
                                            <p:strVal val="0"/>
                                          </p:val>
                                        </p:tav>
                                        <p:tav tm="100000">
                                          <p:val>
                                            <p:strVal val="#ppt_w"/>
                                          </p:val>
                                        </p:tav>
                                      </p:tavLst>
                                    </p:anim>
                                    <p:anim calcmode="lin" valueType="num">
                                      <p:cBhvr additive="base">
                                        <p:cTn id="14" dur="1000"/>
                                        <p:tgtEl>
                                          <p:spTgt spid="2902"/>
                                        </p:tgtEl>
                                        <p:attrNameLst>
                                          <p:attrName>ppt_h</p:attrName>
                                        </p:attrNameLst>
                                      </p:cBhvr>
                                      <p:tavLst>
                                        <p:tav tm="0">
                                          <p:val>
                                            <p:strVal val="0"/>
                                          </p:val>
                                        </p:tav>
                                        <p:tav tm="100000">
                                          <p:val>
                                            <p:strVal val="#ppt_h"/>
                                          </p:val>
                                        </p:tav>
                                      </p:tavLst>
                                    </p:anim>
                                  </p:childTnLst>
                                </p:cTn>
                              </p:par>
                              <p:par>
                                <p:cTn id="15" presetID="8" presetClass="emph" presetSubtype="0" fill="hold" nodeType="withEffect">
                                  <p:stCondLst>
                                    <p:cond delay="0"/>
                                  </p:stCondLst>
                                  <p:childTnLst>
                                    <p:animRot by="-21600000">
                                      <p:cBhvr>
                                        <p:cTn id="16" dur="1000" fill="hold"/>
                                        <p:tgtEl>
                                          <p:spTgt spid="2901"/>
                                        </p:tgtEl>
                                        <p:attrNameLst>
                                          <p:attrName>r</p:attrName>
                                        </p:attrNameLst>
                                      </p:cBhvr>
                                    </p:animRot>
                                  </p:childTnLst>
                                </p:cTn>
                              </p:par>
                              <p:par>
                                <p:cTn id="17" presetID="10" presetClass="entr" presetSubtype="0" fill="hold" nodeType="withEffect">
                                  <p:stCondLst>
                                    <p:cond delay="0"/>
                                  </p:stCondLst>
                                  <p:childTnLst>
                                    <p:set>
                                      <p:cBhvr>
                                        <p:cTn id="18" dur="1" fill="hold">
                                          <p:stCondLst>
                                            <p:cond delay="0"/>
                                          </p:stCondLst>
                                        </p:cTn>
                                        <p:tgtEl>
                                          <p:spTgt spid="2899"/>
                                        </p:tgtEl>
                                        <p:attrNameLst>
                                          <p:attrName>style.visibility</p:attrName>
                                        </p:attrNameLst>
                                      </p:cBhvr>
                                      <p:to>
                                        <p:strVal val="visible"/>
                                      </p:to>
                                    </p:set>
                                    <p:animEffect transition="in" filter="fade">
                                      <p:cBhvr>
                                        <p:cTn id="19" dur="1000"/>
                                        <p:tgtEl>
                                          <p:spTgt spid="2899"/>
                                        </p:tgtEl>
                                      </p:cBhvr>
                                    </p:animEffect>
                                  </p:childTnLst>
                                </p:cTn>
                              </p:par>
                              <p:par>
                                <p:cTn id="20" presetID="10" presetClass="entr" presetSubtype="0" fill="hold" nodeType="withEffect">
                                  <p:stCondLst>
                                    <p:cond delay="0"/>
                                  </p:stCondLst>
                                  <p:childTnLst>
                                    <p:set>
                                      <p:cBhvr>
                                        <p:cTn id="21" dur="1" fill="hold">
                                          <p:stCondLst>
                                            <p:cond delay="0"/>
                                          </p:stCondLst>
                                        </p:cTn>
                                        <p:tgtEl>
                                          <p:spTgt spid="2903"/>
                                        </p:tgtEl>
                                        <p:attrNameLst>
                                          <p:attrName>style.visibility</p:attrName>
                                        </p:attrNameLst>
                                      </p:cBhvr>
                                      <p:to>
                                        <p:strVal val="visible"/>
                                      </p:to>
                                    </p:set>
                                    <p:animEffect transition="in" filter="fade">
                                      <p:cBhvr>
                                        <p:cTn id="22" dur="1000"/>
                                        <p:tgtEl>
                                          <p:spTgt spid="2903"/>
                                        </p:tgtEl>
                                      </p:cBhvr>
                                    </p:animEffect>
                                  </p:childTnLst>
                                </p:cTn>
                              </p:par>
                              <p:par>
                                <p:cTn id="23" presetID="10" presetClass="entr" presetSubtype="0" fill="hold" nodeType="withEffect">
                                  <p:stCondLst>
                                    <p:cond delay="0"/>
                                  </p:stCondLst>
                                  <p:childTnLst>
                                    <p:set>
                                      <p:cBhvr>
                                        <p:cTn id="24" dur="1" fill="hold">
                                          <p:stCondLst>
                                            <p:cond delay="0"/>
                                          </p:stCondLst>
                                        </p:cTn>
                                        <p:tgtEl>
                                          <p:spTgt spid="2904"/>
                                        </p:tgtEl>
                                        <p:attrNameLst>
                                          <p:attrName>style.visibility</p:attrName>
                                        </p:attrNameLst>
                                      </p:cBhvr>
                                      <p:to>
                                        <p:strVal val="visible"/>
                                      </p:to>
                                    </p:set>
                                    <p:animEffect transition="in" filter="fade">
                                      <p:cBhvr>
                                        <p:cTn id="25" dur="1000"/>
                                        <p:tgtEl>
                                          <p:spTgt spid="2904"/>
                                        </p:tgtEl>
                                      </p:cBhvr>
                                    </p:animEffect>
                                  </p:childTnLst>
                                </p:cTn>
                              </p:par>
                              <p:par>
                                <p:cTn id="26" presetID="10" presetClass="entr" presetSubtype="0" fill="hold" nodeType="withEffect">
                                  <p:stCondLst>
                                    <p:cond delay="0"/>
                                  </p:stCondLst>
                                  <p:childTnLst>
                                    <p:set>
                                      <p:cBhvr>
                                        <p:cTn id="27" dur="1" fill="hold">
                                          <p:stCondLst>
                                            <p:cond delay="0"/>
                                          </p:stCondLst>
                                        </p:cTn>
                                        <p:tgtEl>
                                          <p:spTgt spid="2905"/>
                                        </p:tgtEl>
                                        <p:attrNameLst>
                                          <p:attrName>style.visibility</p:attrName>
                                        </p:attrNameLst>
                                      </p:cBhvr>
                                      <p:to>
                                        <p:strVal val="visible"/>
                                      </p:to>
                                    </p:set>
                                    <p:animEffect transition="in" filter="fade">
                                      <p:cBhvr>
                                        <p:cTn id="28" dur="1000"/>
                                        <p:tgtEl>
                                          <p:spTgt spid="2905"/>
                                        </p:tgtEl>
                                      </p:cBhvr>
                                    </p:animEffect>
                                  </p:childTnLst>
                                </p:cTn>
                              </p:par>
                              <p:par>
                                <p:cTn id="29" presetID="10" presetClass="entr" presetSubtype="0" fill="hold" nodeType="withEffect">
                                  <p:stCondLst>
                                    <p:cond delay="0"/>
                                  </p:stCondLst>
                                  <p:childTnLst>
                                    <p:set>
                                      <p:cBhvr>
                                        <p:cTn id="30" dur="1" fill="hold">
                                          <p:stCondLst>
                                            <p:cond delay="0"/>
                                          </p:stCondLst>
                                        </p:cTn>
                                        <p:tgtEl>
                                          <p:spTgt spid="2906"/>
                                        </p:tgtEl>
                                        <p:attrNameLst>
                                          <p:attrName>style.visibility</p:attrName>
                                        </p:attrNameLst>
                                      </p:cBhvr>
                                      <p:to>
                                        <p:strVal val="visible"/>
                                      </p:to>
                                    </p:set>
                                    <p:animEffect transition="in" filter="fade">
                                      <p:cBhvr>
                                        <p:cTn id="31" dur="1000"/>
                                        <p:tgtEl>
                                          <p:spTgt spid="2906"/>
                                        </p:tgtEl>
                                      </p:cBhvr>
                                    </p:animEffect>
                                  </p:childTnLst>
                                </p:cTn>
                              </p:par>
                              <p:par>
                                <p:cTn id="32" presetID="10" presetClass="entr" presetSubtype="0" fill="hold" nodeType="withEffect">
                                  <p:stCondLst>
                                    <p:cond delay="0"/>
                                  </p:stCondLst>
                                  <p:childTnLst>
                                    <p:set>
                                      <p:cBhvr>
                                        <p:cTn id="33" dur="1" fill="hold">
                                          <p:stCondLst>
                                            <p:cond delay="0"/>
                                          </p:stCondLst>
                                        </p:cTn>
                                        <p:tgtEl>
                                          <p:spTgt spid="2907"/>
                                        </p:tgtEl>
                                        <p:attrNameLst>
                                          <p:attrName>style.visibility</p:attrName>
                                        </p:attrNameLst>
                                      </p:cBhvr>
                                      <p:to>
                                        <p:strVal val="visible"/>
                                      </p:to>
                                    </p:set>
                                    <p:animEffect transition="in" filter="fade">
                                      <p:cBhvr>
                                        <p:cTn id="34" dur="1000"/>
                                        <p:tgtEl>
                                          <p:spTgt spid="2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1"/>
        <p:cNvGrpSpPr/>
        <p:nvPr/>
      </p:nvGrpSpPr>
      <p:grpSpPr>
        <a:xfrm>
          <a:off x="0" y="0"/>
          <a:ext cx="0" cy="0"/>
          <a:chOff x="0" y="0"/>
          <a:chExt cx="0" cy="0"/>
        </a:xfrm>
      </p:grpSpPr>
      <p:sp>
        <p:nvSpPr>
          <p:cNvPr id="2912" name="Google Shape;2912;p67"/>
          <p:cNvSpPr txBox="1"/>
          <p:nvPr/>
        </p:nvSpPr>
        <p:spPr>
          <a:xfrm>
            <a:off x="1433525" y="1365275"/>
            <a:ext cx="6423900" cy="25554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Font typeface="Aldrich"/>
              <a:buAutoNum type="arabicPeriod"/>
            </a:pPr>
            <a:r>
              <a:rPr lang="en" sz="1800">
                <a:solidFill>
                  <a:schemeClr val="lt1"/>
                </a:solidFill>
                <a:latin typeface="Aldrich"/>
                <a:ea typeface="Aldrich"/>
                <a:cs typeface="Aldrich"/>
                <a:sym typeface="Aldrich"/>
              </a:rPr>
              <a:t>https://dip.fisip.unair.ac.id/tantangan-internet-bagi-orang-tua-dan-anak-anak-di-era-digital/</a:t>
            </a:r>
            <a:endParaRPr sz="1800">
              <a:solidFill>
                <a:schemeClr val="lt1"/>
              </a:solidFill>
              <a:latin typeface="Aldrich"/>
              <a:ea typeface="Aldrich"/>
              <a:cs typeface="Aldrich"/>
              <a:sym typeface="Aldrich"/>
            </a:endParaRPr>
          </a:p>
          <a:p>
            <a:pPr marL="457200" lvl="0" indent="-342900" algn="l" rtl="0">
              <a:spcBef>
                <a:spcPts val="0"/>
              </a:spcBef>
              <a:spcAft>
                <a:spcPts val="0"/>
              </a:spcAft>
              <a:buClr>
                <a:schemeClr val="lt1"/>
              </a:buClr>
              <a:buSzPts val="1800"/>
              <a:buFont typeface="Aldrich"/>
              <a:buAutoNum type="arabicPeriod"/>
            </a:pPr>
            <a:r>
              <a:rPr lang="en" sz="1800">
                <a:solidFill>
                  <a:schemeClr val="lt1"/>
                </a:solidFill>
                <a:latin typeface="Aldrich"/>
                <a:ea typeface="Aldrich"/>
                <a:cs typeface="Aldrich"/>
                <a:sym typeface="Aldrich"/>
              </a:rPr>
              <a:t>https://www.rri.co.id/daerah/368091/bahaya-anak-pegang-gadget-tanpa-pengawasan-orang-tua</a:t>
            </a:r>
            <a:endParaRPr sz="1800">
              <a:solidFill>
                <a:schemeClr val="lt1"/>
              </a:solidFill>
              <a:latin typeface="Aldrich"/>
              <a:ea typeface="Aldrich"/>
              <a:cs typeface="Aldrich"/>
              <a:sym typeface="Aldrich"/>
            </a:endParaRPr>
          </a:p>
          <a:p>
            <a:pPr marL="457200" lvl="0" indent="-342900" algn="l" rtl="0">
              <a:spcBef>
                <a:spcPts val="0"/>
              </a:spcBef>
              <a:spcAft>
                <a:spcPts val="0"/>
              </a:spcAft>
              <a:buClr>
                <a:schemeClr val="lt1"/>
              </a:buClr>
              <a:buSzPts val="1800"/>
              <a:buFont typeface="Aldrich"/>
              <a:buAutoNum type="arabicPeriod"/>
            </a:pPr>
            <a:r>
              <a:rPr lang="en" sz="1800">
                <a:solidFill>
                  <a:schemeClr val="lt1"/>
                </a:solidFill>
                <a:latin typeface="Aldrich"/>
                <a:ea typeface="Aldrich"/>
                <a:cs typeface="Aldrich"/>
                <a:sym typeface="Aldrich"/>
              </a:rPr>
              <a:t>https://kantorbahasalampung.kemdikbud.go.id/konten-negatif-di-media-sosial-kerikil-tajam-dalam-pembinaan-kebahasaan-pada-anak/</a:t>
            </a:r>
            <a:endParaRPr sz="1800">
              <a:solidFill>
                <a:schemeClr val="lt1"/>
              </a:solidFill>
              <a:latin typeface="Aldrich"/>
              <a:ea typeface="Aldrich"/>
              <a:cs typeface="Aldrich"/>
              <a:sym typeface="Aldrich"/>
            </a:endParaRPr>
          </a:p>
        </p:txBody>
      </p:sp>
      <p:grpSp>
        <p:nvGrpSpPr>
          <p:cNvPr id="2913" name="Google Shape;2913;p67"/>
          <p:cNvGrpSpPr/>
          <p:nvPr/>
        </p:nvGrpSpPr>
        <p:grpSpPr>
          <a:xfrm>
            <a:off x="4645638" y="687546"/>
            <a:ext cx="793256" cy="182899"/>
            <a:chOff x="2685575" y="2835950"/>
            <a:chExt cx="433000" cy="99825"/>
          </a:xfrm>
        </p:grpSpPr>
        <p:sp>
          <p:nvSpPr>
            <p:cNvPr id="2914" name="Google Shape;2914;p6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67"/>
          <p:cNvGrpSpPr/>
          <p:nvPr/>
        </p:nvGrpSpPr>
        <p:grpSpPr>
          <a:xfrm flipH="1">
            <a:off x="5554513" y="-989178"/>
            <a:ext cx="2019176" cy="2019176"/>
            <a:chOff x="1943325" y="-220375"/>
            <a:chExt cx="1298672" cy="1298672"/>
          </a:xfrm>
        </p:grpSpPr>
        <p:sp>
          <p:nvSpPr>
            <p:cNvPr id="2919" name="Google Shape;2919;p6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7" name="Google Shape;2967;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7">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REFERENSI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fade">
                                      <p:cBhvr>
                                        <p:cTn id="7" dur="1000"/>
                                        <p:tgtEl>
                                          <p:spTgt spid="2912"/>
                                        </p:tgtEl>
                                      </p:cBhvr>
                                    </p:animEffect>
                                  </p:childTnLst>
                                </p:cTn>
                              </p:par>
                              <p:par>
                                <p:cTn id="8" presetID="8" presetClass="emph" presetSubtype="0" fill="hold" nodeType="withEffect">
                                  <p:stCondLst>
                                    <p:cond delay="0"/>
                                  </p:stCondLst>
                                  <p:childTnLst>
                                    <p:animRot by="-21600000">
                                      <p:cBhvr>
                                        <p:cTn id="9" dur="1000" fill="hold"/>
                                        <p:tgtEl>
                                          <p:spTgt spid="2918"/>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2913"/>
                                        </p:tgtEl>
                                        <p:attrNameLst>
                                          <p:attrName>style.visibility</p:attrName>
                                        </p:attrNameLst>
                                      </p:cBhvr>
                                      <p:to>
                                        <p:strVal val="visible"/>
                                      </p:to>
                                    </p:set>
                                    <p:anim calcmode="lin" valueType="num">
                                      <p:cBhvr additive="base">
                                        <p:cTn id="12" dur="1000"/>
                                        <p:tgtEl>
                                          <p:spTgt spid="291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967"/>
                                        </p:tgtEl>
                                        <p:attrNameLst>
                                          <p:attrName>style.visibility</p:attrName>
                                        </p:attrNameLst>
                                      </p:cBhvr>
                                      <p:to>
                                        <p:strVal val="visible"/>
                                      </p:to>
                                    </p:set>
                                    <p:animEffect transition="in" filter="fade">
                                      <p:cBhvr>
                                        <p:cTn id="15" dur="1000"/>
                                        <p:tgtEl>
                                          <p:spTgt spid="2967"/>
                                        </p:tgtEl>
                                      </p:cBhvr>
                                    </p:animEffect>
                                  </p:childTnLst>
                                </p:cTn>
                              </p:par>
                              <p:par>
                                <p:cTn id="16" presetID="10" presetClass="entr" presetSubtype="0" fill="hold" nodeType="withEffect">
                                  <p:stCondLst>
                                    <p:cond delay="0"/>
                                  </p:stCondLst>
                                  <p:childTnLst>
                                    <p:set>
                                      <p:cBhvr>
                                        <p:cTn id="17" dur="1" fill="hold">
                                          <p:stCondLst>
                                            <p:cond delay="0"/>
                                          </p:stCondLst>
                                        </p:cTn>
                                        <p:tgtEl>
                                          <p:spTgt spid="2968"/>
                                        </p:tgtEl>
                                        <p:attrNameLst>
                                          <p:attrName>style.visibility</p:attrName>
                                        </p:attrNameLst>
                                      </p:cBhvr>
                                      <p:to>
                                        <p:strVal val="visible"/>
                                      </p:to>
                                    </p:set>
                                    <p:animEffect transition="in" filter="fade">
                                      <p:cBhvr>
                                        <p:cTn id="18" dur="1000"/>
                                        <p:tgtEl>
                                          <p:spTgt spid="2968"/>
                                        </p:tgtEl>
                                      </p:cBhvr>
                                    </p:animEffect>
                                  </p:childTnLst>
                                </p:cTn>
                              </p:par>
                              <p:par>
                                <p:cTn id="19" presetID="10" presetClass="entr" presetSubtype="0" fill="hold" nodeType="withEffect">
                                  <p:stCondLst>
                                    <p:cond delay="0"/>
                                  </p:stCondLst>
                                  <p:childTnLst>
                                    <p:set>
                                      <p:cBhvr>
                                        <p:cTn id="20" dur="1" fill="hold">
                                          <p:stCondLst>
                                            <p:cond delay="0"/>
                                          </p:stCondLst>
                                        </p:cTn>
                                        <p:tgtEl>
                                          <p:spTgt spid="2969"/>
                                        </p:tgtEl>
                                        <p:attrNameLst>
                                          <p:attrName>style.visibility</p:attrName>
                                        </p:attrNameLst>
                                      </p:cBhvr>
                                      <p:to>
                                        <p:strVal val="visible"/>
                                      </p:to>
                                    </p:set>
                                    <p:animEffect transition="in" filter="fade">
                                      <p:cBhvr>
                                        <p:cTn id="21" dur="1000"/>
                                        <p:tgtEl>
                                          <p:spTgt spid="2969"/>
                                        </p:tgtEl>
                                      </p:cBhvr>
                                    </p:animEffect>
                                  </p:childTnLst>
                                </p:cTn>
                              </p:par>
                              <p:par>
                                <p:cTn id="22" presetID="10" presetClass="entr" presetSubtype="0" fill="hold" nodeType="withEffect">
                                  <p:stCondLst>
                                    <p:cond delay="0"/>
                                  </p:stCondLst>
                                  <p:childTnLst>
                                    <p:set>
                                      <p:cBhvr>
                                        <p:cTn id="23" dur="1" fill="hold">
                                          <p:stCondLst>
                                            <p:cond delay="0"/>
                                          </p:stCondLst>
                                        </p:cTn>
                                        <p:tgtEl>
                                          <p:spTgt spid="2970"/>
                                        </p:tgtEl>
                                        <p:attrNameLst>
                                          <p:attrName>style.visibility</p:attrName>
                                        </p:attrNameLst>
                                      </p:cBhvr>
                                      <p:to>
                                        <p:strVal val="visible"/>
                                      </p:to>
                                    </p:set>
                                    <p:animEffect transition="in" filter="fade">
                                      <p:cBhvr>
                                        <p:cTn id="24" dur="1000"/>
                                        <p:tgtEl>
                                          <p:spTgt spid="2970"/>
                                        </p:tgtEl>
                                      </p:cBhvr>
                                    </p:animEffect>
                                  </p:childTnLst>
                                </p:cTn>
                              </p:par>
                              <p:par>
                                <p:cTn id="25" presetID="10" presetClass="entr" presetSubtype="0" fill="hold" nodeType="withEffect">
                                  <p:stCondLst>
                                    <p:cond delay="0"/>
                                  </p:stCondLst>
                                  <p:childTnLst>
                                    <p:set>
                                      <p:cBhvr>
                                        <p:cTn id="26" dur="1" fill="hold">
                                          <p:stCondLst>
                                            <p:cond delay="0"/>
                                          </p:stCondLst>
                                        </p:cTn>
                                        <p:tgtEl>
                                          <p:spTgt spid="2971"/>
                                        </p:tgtEl>
                                        <p:attrNameLst>
                                          <p:attrName>style.visibility</p:attrName>
                                        </p:attrNameLst>
                                      </p:cBhvr>
                                      <p:to>
                                        <p:strVal val="visible"/>
                                      </p:to>
                                    </p:set>
                                    <p:animEffect transition="in" filter="fade">
                                      <p:cBhvr>
                                        <p:cTn id="27" dur="1000"/>
                                        <p:tgtEl>
                                          <p:spTgt spid="2971"/>
                                        </p:tgtEl>
                                      </p:cBhvr>
                                    </p:animEffect>
                                  </p:childTnLst>
                                </p:cTn>
                              </p:par>
                              <p:par>
                                <p:cTn id="28" presetID="2" presetClass="entr" presetSubtype="8" fill="hold" nodeType="withEffect">
                                  <p:stCondLst>
                                    <p:cond delay="0"/>
                                  </p:stCondLst>
                                  <p:childTnLst>
                                    <p:set>
                                      <p:cBhvr>
                                        <p:cTn id="29" dur="1" fill="hold">
                                          <p:stCondLst>
                                            <p:cond delay="0"/>
                                          </p:stCondLst>
                                        </p:cTn>
                                        <p:tgtEl>
                                          <p:spTgt spid="2972"/>
                                        </p:tgtEl>
                                        <p:attrNameLst>
                                          <p:attrName>style.visibility</p:attrName>
                                        </p:attrNameLst>
                                      </p:cBhvr>
                                      <p:to>
                                        <p:strVal val="visible"/>
                                      </p:to>
                                    </p:set>
                                    <p:anim calcmode="lin" valueType="num">
                                      <p:cBhvr additive="base">
                                        <p:cTn id="30" dur="1000"/>
                                        <p:tgtEl>
                                          <p:spTgt spid="29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6"/>
        <p:cNvGrpSpPr/>
        <p:nvPr/>
      </p:nvGrpSpPr>
      <p:grpSpPr>
        <a:xfrm>
          <a:off x="0" y="0"/>
          <a:ext cx="0" cy="0"/>
          <a:chOff x="0" y="0"/>
          <a:chExt cx="0" cy="0"/>
        </a:xfrm>
      </p:grpSpPr>
      <p:pic>
        <p:nvPicPr>
          <p:cNvPr id="2977" name="Google Shape;2977;p68"/>
          <p:cNvPicPr preferRelativeResize="0"/>
          <p:nvPr/>
        </p:nvPicPr>
        <p:blipFill rotWithShape="1">
          <a:blip r:embed="rId3">
            <a:alphaModFix/>
          </a:blip>
          <a:srcRect l="12108" t="-240" r="31938"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2978" name="Google Shape;2978;p68"/>
          <p:cNvSpPr txBox="1">
            <a:spLocks noGrp="1"/>
          </p:cNvSpPr>
          <p:nvPr>
            <p:ph type="subTitle" idx="1"/>
          </p:nvPr>
        </p:nvSpPr>
        <p:spPr>
          <a:xfrm>
            <a:off x="866275" y="2357979"/>
            <a:ext cx="3856500" cy="618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lt1"/>
              </a:buClr>
              <a:buSzPts val="1100"/>
              <a:buFont typeface="Arial"/>
              <a:buNone/>
            </a:pPr>
            <a:r>
              <a:rPr lang="en" sz="2000"/>
              <a:t>Do you have any questions?</a:t>
            </a:r>
            <a:endParaRPr sz="2000"/>
          </a:p>
        </p:txBody>
      </p:sp>
      <p:sp>
        <p:nvSpPr>
          <p:cNvPr id="2979" name="Google Shape;2979;p68"/>
          <p:cNvSpPr txBox="1">
            <a:spLocks noGrp="1"/>
          </p:cNvSpPr>
          <p:nvPr>
            <p:ph type="title"/>
          </p:nvPr>
        </p:nvSpPr>
        <p:spPr>
          <a:xfrm>
            <a:off x="866150" y="1224800"/>
            <a:ext cx="3856500" cy="76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THANKS</a:t>
            </a:r>
            <a:endParaRPr/>
          </a:p>
        </p:txBody>
      </p:sp>
      <p:grpSp>
        <p:nvGrpSpPr>
          <p:cNvPr id="2980" name="Google Shape;2980;p68"/>
          <p:cNvGrpSpPr/>
          <p:nvPr/>
        </p:nvGrpSpPr>
        <p:grpSpPr>
          <a:xfrm rot="-5400000">
            <a:off x="3863620" y="2698427"/>
            <a:ext cx="282109" cy="284718"/>
            <a:chOff x="431393" y="3302025"/>
            <a:chExt cx="215482" cy="217475"/>
          </a:xfrm>
        </p:grpSpPr>
        <p:sp>
          <p:nvSpPr>
            <p:cNvPr id="2981" name="Google Shape;2981;p68"/>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3" name="Google Shape;2983;p68"/>
          <p:cNvGrpSpPr/>
          <p:nvPr/>
        </p:nvGrpSpPr>
        <p:grpSpPr>
          <a:xfrm>
            <a:off x="6927308" y="2107771"/>
            <a:ext cx="793256" cy="182899"/>
            <a:chOff x="2685575" y="2835950"/>
            <a:chExt cx="433000" cy="99825"/>
          </a:xfrm>
        </p:grpSpPr>
        <p:sp>
          <p:nvSpPr>
            <p:cNvPr id="2984" name="Google Shape;2984;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68"/>
          <p:cNvGrpSpPr/>
          <p:nvPr/>
        </p:nvGrpSpPr>
        <p:grpSpPr>
          <a:xfrm>
            <a:off x="8366565" y="3429220"/>
            <a:ext cx="1965289" cy="517060"/>
            <a:chOff x="3539975" y="3523525"/>
            <a:chExt cx="745925" cy="196250"/>
          </a:xfrm>
        </p:grpSpPr>
        <p:sp>
          <p:nvSpPr>
            <p:cNvPr id="2989" name="Google Shape;2989;p6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6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8"/>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7" name="Google Shape;3007;p68"/>
          <p:cNvPicPr preferRelativeResize="0"/>
          <p:nvPr/>
        </p:nvPicPr>
        <p:blipFill>
          <a:blip r:embed="rId4">
            <a:alphaModFix/>
          </a:blip>
          <a:stretch>
            <a:fillRect/>
          </a:stretch>
        </p:blipFill>
        <p:spPr>
          <a:xfrm>
            <a:off x="7164689" y="-802375"/>
            <a:ext cx="2527512" cy="2681250"/>
          </a:xfrm>
          <a:prstGeom prst="rect">
            <a:avLst/>
          </a:prstGeom>
          <a:noFill/>
          <a:ln>
            <a:noFill/>
          </a:ln>
        </p:spPr>
      </p:pic>
      <p:cxnSp>
        <p:nvCxnSpPr>
          <p:cNvPr id="3008" name="Google Shape;3008;p68"/>
          <p:cNvCxnSpPr/>
          <p:nvPr/>
        </p:nvCxnSpPr>
        <p:spPr>
          <a:xfrm>
            <a:off x="943421" y="2167799"/>
            <a:ext cx="3155400" cy="0"/>
          </a:xfrm>
          <a:prstGeom prst="straightConnector1">
            <a:avLst/>
          </a:prstGeom>
          <a:noFill/>
          <a:ln w="9525" cap="flat" cmpd="sng">
            <a:solidFill>
              <a:schemeClr val="lt1"/>
            </a:solidFill>
            <a:prstDash val="solid"/>
            <a:round/>
            <a:headEnd type="none" w="med" len="med"/>
            <a:tailEnd type="none" w="med" len="med"/>
          </a:ln>
        </p:spPr>
      </p:cxnSp>
      <p:sp>
        <p:nvSpPr>
          <p:cNvPr id="3009" name="Google Shape;3009;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8">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79"/>
                                        </p:tgtEl>
                                        <p:attrNameLst>
                                          <p:attrName>style.visibility</p:attrName>
                                        </p:attrNameLst>
                                      </p:cBhvr>
                                      <p:to>
                                        <p:strVal val="visible"/>
                                      </p:to>
                                    </p:set>
                                    <p:anim calcmode="lin" valueType="num">
                                      <p:cBhvr additive="base">
                                        <p:cTn id="7" dur="1000"/>
                                        <p:tgtEl>
                                          <p:spTgt spid="2979"/>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3008"/>
                                        </p:tgtEl>
                                        <p:attrNameLst>
                                          <p:attrName>style.visibility</p:attrName>
                                        </p:attrNameLst>
                                      </p:cBhvr>
                                      <p:to>
                                        <p:strVal val="visible"/>
                                      </p:to>
                                    </p:set>
                                    <p:anim calcmode="lin" valueType="num">
                                      <p:cBhvr additive="base">
                                        <p:cTn id="10" dur="1000"/>
                                        <p:tgtEl>
                                          <p:spTgt spid="300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978"/>
                                        </p:tgtEl>
                                        <p:attrNameLst>
                                          <p:attrName>style.visibility</p:attrName>
                                        </p:attrNameLst>
                                      </p:cBhvr>
                                      <p:to>
                                        <p:strVal val="visible"/>
                                      </p:to>
                                    </p:set>
                                    <p:animEffect transition="in" filter="fade">
                                      <p:cBhvr>
                                        <p:cTn id="13" dur="1000"/>
                                        <p:tgtEl>
                                          <p:spTgt spid="2978"/>
                                        </p:tgtEl>
                                      </p:cBhvr>
                                    </p:animEffect>
                                  </p:childTnLst>
                                </p:cTn>
                              </p:par>
                              <p:par>
                                <p:cTn id="14" presetID="2" presetClass="entr" presetSubtype="8" fill="hold" nodeType="withEffect">
                                  <p:stCondLst>
                                    <p:cond delay="0"/>
                                  </p:stCondLst>
                                  <p:childTnLst>
                                    <p:set>
                                      <p:cBhvr>
                                        <p:cTn id="15" dur="1" fill="hold">
                                          <p:stCondLst>
                                            <p:cond delay="0"/>
                                          </p:stCondLst>
                                        </p:cTn>
                                        <p:tgtEl>
                                          <p:spTgt spid="2980"/>
                                        </p:tgtEl>
                                        <p:attrNameLst>
                                          <p:attrName>style.visibility</p:attrName>
                                        </p:attrNameLst>
                                      </p:cBhvr>
                                      <p:to>
                                        <p:strVal val="visible"/>
                                      </p:to>
                                    </p:set>
                                    <p:anim calcmode="lin" valueType="num">
                                      <p:cBhvr additive="base">
                                        <p:cTn id="16" dur="1000"/>
                                        <p:tgtEl>
                                          <p:spTgt spid="2980"/>
                                        </p:tgtEl>
                                        <p:attrNameLst>
                                          <p:attrName>ppt_x</p:attrName>
                                        </p:attrNameLst>
                                      </p:cBhvr>
                                      <p:tavLst>
                                        <p:tav tm="0">
                                          <p:val>
                                            <p:strVal val="#ppt_x-1"/>
                                          </p:val>
                                        </p:tav>
                                        <p:tav tm="100000">
                                          <p:val>
                                            <p:strVal val="#ppt_x"/>
                                          </p:val>
                                        </p:tav>
                                      </p:tavLst>
                                    </p:anim>
                                  </p:childTnLst>
                                </p:cTn>
                              </p:par>
                              <p:par>
                                <p:cTn id="17" presetID="23" presetClass="entr" presetSubtype="16" fill="hold" nodeType="withEffect">
                                  <p:stCondLst>
                                    <p:cond delay="0"/>
                                  </p:stCondLst>
                                  <p:childTnLst>
                                    <p:set>
                                      <p:cBhvr>
                                        <p:cTn id="18" dur="1" fill="hold">
                                          <p:stCondLst>
                                            <p:cond delay="0"/>
                                          </p:stCondLst>
                                        </p:cTn>
                                        <p:tgtEl>
                                          <p:spTgt spid="3006"/>
                                        </p:tgtEl>
                                        <p:attrNameLst>
                                          <p:attrName>style.visibility</p:attrName>
                                        </p:attrNameLst>
                                      </p:cBhvr>
                                      <p:to>
                                        <p:strVal val="visible"/>
                                      </p:to>
                                    </p:set>
                                    <p:anim calcmode="lin" valueType="num">
                                      <p:cBhvr additive="base">
                                        <p:cTn id="19" dur="1000"/>
                                        <p:tgtEl>
                                          <p:spTgt spid="3006"/>
                                        </p:tgtEl>
                                        <p:attrNameLst>
                                          <p:attrName>ppt_w</p:attrName>
                                        </p:attrNameLst>
                                      </p:cBhvr>
                                      <p:tavLst>
                                        <p:tav tm="0">
                                          <p:val>
                                            <p:strVal val="0"/>
                                          </p:val>
                                        </p:tav>
                                        <p:tav tm="100000">
                                          <p:val>
                                            <p:strVal val="#ppt_w"/>
                                          </p:val>
                                        </p:tav>
                                      </p:tavLst>
                                    </p:anim>
                                    <p:anim calcmode="lin" valueType="num">
                                      <p:cBhvr additive="base">
                                        <p:cTn id="20" dur="1000"/>
                                        <p:tgtEl>
                                          <p:spTgt spid="3006"/>
                                        </p:tgtEl>
                                        <p:attrNameLst>
                                          <p:attrName>ppt_h</p:attrName>
                                        </p:attrNameLst>
                                      </p:cBhvr>
                                      <p:tavLst>
                                        <p:tav tm="0">
                                          <p:val>
                                            <p:strVal val="0"/>
                                          </p:val>
                                        </p:tav>
                                        <p:tav tm="100000">
                                          <p:val>
                                            <p:strVal val="#ppt_h"/>
                                          </p:val>
                                        </p:tav>
                                      </p:tavLst>
                                    </p:anim>
                                  </p:childTnLst>
                                </p:cTn>
                              </p:par>
                              <p:par>
                                <p:cTn id="21" presetID="8" presetClass="emph" presetSubtype="0" fill="hold" nodeType="withEffect">
                                  <p:stCondLst>
                                    <p:cond delay="0"/>
                                  </p:stCondLst>
                                  <p:childTnLst>
                                    <p:animRot by="-21600000">
                                      <p:cBhvr>
                                        <p:cTn id="22" dur="1000" fill="hold"/>
                                        <p:tgtEl>
                                          <p:spTgt spid="3005"/>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2983"/>
                                        </p:tgtEl>
                                        <p:attrNameLst>
                                          <p:attrName>style.visibility</p:attrName>
                                        </p:attrNameLst>
                                      </p:cBhvr>
                                      <p:to>
                                        <p:strVal val="visible"/>
                                      </p:to>
                                    </p:set>
                                    <p:anim calcmode="lin" valueType="num">
                                      <p:cBhvr additive="base">
                                        <p:cTn id="25" dur="1000"/>
                                        <p:tgtEl>
                                          <p:spTgt spid="2983"/>
                                        </p:tgtEl>
                                        <p:attrNameLst>
                                          <p:attrName>ppt_x</p:attrName>
                                        </p:attrNameLst>
                                      </p:cBhvr>
                                      <p:tavLst>
                                        <p:tav tm="0">
                                          <p:val>
                                            <p:strVal val="#ppt_x+1"/>
                                          </p:val>
                                        </p:tav>
                                        <p:tav tm="100000">
                                          <p:val>
                                            <p:strVal val="#ppt_x"/>
                                          </p:val>
                                        </p:tav>
                                      </p:tavLst>
                                    </p:anim>
                                  </p:childTnLst>
                                </p:cTn>
                              </p:par>
                              <p:par>
                                <p:cTn id="26" presetID="2" presetClass="entr" presetSubtype="1" fill="hold" nodeType="withEffect">
                                  <p:stCondLst>
                                    <p:cond delay="0"/>
                                  </p:stCondLst>
                                  <p:childTnLst>
                                    <p:set>
                                      <p:cBhvr>
                                        <p:cTn id="27" dur="1" fill="hold">
                                          <p:stCondLst>
                                            <p:cond delay="0"/>
                                          </p:stCondLst>
                                        </p:cTn>
                                        <p:tgtEl>
                                          <p:spTgt spid="3007"/>
                                        </p:tgtEl>
                                        <p:attrNameLst>
                                          <p:attrName>style.visibility</p:attrName>
                                        </p:attrNameLst>
                                      </p:cBhvr>
                                      <p:to>
                                        <p:strVal val="visible"/>
                                      </p:to>
                                    </p:set>
                                    <p:anim calcmode="lin" valueType="num">
                                      <p:cBhvr additive="base">
                                        <p:cTn id="28" dur="1000"/>
                                        <p:tgtEl>
                                          <p:spTgt spid="3007"/>
                                        </p:tgtEl>
                                        <p:attrNameLst>
                                          <p:attrName>ppt_y</p:attrName>
                                        </p:attrNameLst>
                                      </p:cBhvr>
                                      <p:tavLst>
                                        <p:tav tm="0">
                                          <p:val>
                                            <p:strVal val="#ppt_y-1"/>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988"/>
                                        </p:tgtEl>
                                        <p:attrNameLst>
                                          <p:attrName>style.visibility</p:attrName>
                                        </p:attrNameLst>
                                      </p:cBhvr>
                                      <p:to>
                                        <p:strVal val="visible"/>
                                      </p:to>
                                    </p:set>
                                    <p:anim calcmode="lin" valueType="num">
                                      <p:cBhvr additive="base">
                                        <p:cTn id="31" dur="1000"/>
                                        <p:tgtEl>
                                          <p:spTgt spid="2988"/>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3009"/>
                                        </p:tgtEl>
                                        <p:attrNameLst>
                                          <p:attrName>style.visibility</p:attrName>
                                        </p:attrNameLst>
                                      </p:cBhvr>
                                      <p:to>
                                        <p:strVal val="visible"/>
                                      </p:to>
                                    </p:set>
                                    <p:animEffect transition="in" filter="fade">
                                      <p:cBhvr>
                                        <p:cTn id="34" dur="1000"/>
                                        <p:tgtEl>
                                          <p:spTgt spid="3009"/>
                                        </p:tgtEl>
                                      </p:cBhvr>
                                    </p:animEffect>
                                  </p:childTnLst>
                                </p:cTn>
                              </p:par>
                              <p:par>
                                <p:cTn id="35" presetID="10" presetClass="entr" presetSubtype="0" fill="hold" nodeType="withEffect">
                                  <p:stCondLst>
                                    <p:cond delay="0"/>
                                  </p:stCondLst>
                                  <p:childTnLst>
                                    <p:set>
                                      <p:cBhvr>
                                        <p:cTn id="36" dur="1" fill="hold">
                                          <p:stCondLst>
                                            <p:cond delay="0"/>
                                          </p:stCondLst>
                                        </p:cTn>
                                        <p:tgtEl>
                                          <p:spTgt spid="3010"/>
                                        </p:tgtEl>
                                        <p:attrNameLst>
                                          <p:attrName>style.visibility</p:attrName>
                                        </p:attrNameLst>
                                      </p:cBhvr>
                                      <p:to>
                                        <p:strVal val="visible"/>
                                      </p:to>
                                    </p:set>
                                    <p:animEffect transition="in" filter="fade">
                                      <p:cBhvr>
                                        <p:cTn id="37" dur="1000"/>
                                        <p:tgtEl>
                                          <p:spTgt spid="3010"/>
                                        </p:tgtEl>
                                      </p:cBhvr>
                                    </p:animEffect>
                                  </p:childTnLst>
                                </p:cTn>
                              </p:par>
                              <p:par>
                                <p:cTn id="38" presetID="10" presetClass="entr" presetSubtype="0" fill="hold" nodeType="withEffect">
                                  <p:stCondLst>
                                    <p:cond delay="0"/>
                                  </p:stCondLst>
                                  <p:childTnLst>
                                    <p:set>
                                      <p:cBhvr>
                                        <p:cTn id="39" dur="1" fill="hold">
                                          <p:stCondLst>
                                            <p:cond delay="0"/>
                                          </p:stCondLst>
                                        </p:cTn>
                                        <p:tgtEl>
                                          <p:spTgt spid="3011"/>
                                        </p:tgtEl>
                                        <p:attrNameLst>
                                          <p:attrName>style.visibility</p:attrName>
                                        </p:attrNameLst>
                                      </p:cBhvr>
                                      <p:to>
                                        <p:strVal val="visible"/>
                                      </p:to>
                                    </p:set>
                                    <p:animEffect transition="in" filter="fade">
                                      <p:cBhvr>
                                        <p:cTn id="40" dur="1000"/>
                                        <p:tgtEl>
                                          <p:spTgt spid="3011"/>
                                        </p:tgtEl>
                                      </p:cBhvr>
                                    </p:animEffect>
                                  </p:childTnLst>
                                </p:cTn>
                              </p:par>
                              <p:par>
                                <p:cTn id="41" presetID="10" presetClass="entr" presetSubtype="0" fill="hold" nodeType="withEffect">
                                  <p:stCondLst>
                                    <p:cond delay="0"/>
                                  </p:stCondLst>
                                  <p:childTnLst>
                                    <p:set>
                                      <p:cBhvr>
                                        <p:cTn id="42" dur="1" fill="hold">
                                          <p:stCondLst>
                                            <p:cond delay="0"/>
                                          </p:stCondLst>
                                        </p:cTn>
                                        <p:tgtEl>
                                          <p:spTgt spid="3012"/>
                                        </p:tgtEl>
                                        <p:attrNameLst>
                                          <p:attrName>style.visibility</p:attrName>
                                        </p:attrNameLst>
                                      </p:cBhvr>
                                      <p:to>
                                        <p:strVal val="visible"/>
                                      </p:to>
                                    </p:set>
                                    <p:animEffect transition="in" filter="fade">
                                      <p:cBhvr>
                                        <p:cTn id="43" dur="1000"/>
                                        <p:tgtEl>
                                          <p:spTgt spid="3012"/>
                                        </p:tgtEl>
                                      </p:cBhvr>
                                    </p:animEffect>
                                  </p:childTnLst>
                                </p:cTn>
                              </p:par>
                              <p:par>
                                <p:cTn id="44" presetID="10" presetClass="entr" presetSubtype="0" fill="hold" nodeType="withEffect">
                                  <p:stCondLst>
                                    <p:cond delay="0"/>
                                  </p:stCondLst>
                                  <p:childTnLst>
                                    <p:set>
                                      <p:cBhvr>
                                        <p:cTn id="45" dur="1" fill="hold">
                                          <p:stCondLst>
                                            <p:cond delay="0"/>
                                          </p:stCondLst>
                                        </p:cTn>
                                        <p:tgtEl>
                                          <p:spTgt spid="3013"/>
                                        </p:tgtEl>
                                        <p:attrNameLst>
                                          <p:attrName>style.visibility</p:attrName>
                                        </p:attrNameLst>
                                      </p:cBhvr>
                                      <p:to>
                                        <p:strVal val="visible"/>
                                      </p:to>
                                    </p:set>
                                    <p:animEffect transition="in" filter="fade">
                                      <p:cBhvr>
                                        <p:cTn id="46" dur="1000"/>
                                        <p:tgtEl>
                                          <p:spTgt spid="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54"/>
          <p:cNvSpPr txBox="1">
            <a:spLocks noGrp="1"/>
          </p:cNvSpPr>
          <p:nvPr>
            <p:ph type="title"/>
          </p:nvPr>
        </p:nvSpPr>
        <p:spPr>
          <a:xfrm>
            <a:off x="781275" y="2163905"/>
            <a:ext cx="4739700" cy="955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400"/>
              <a:t>Amadea Claire Isabel A.</a:t>
            </a:r>
            <a:endParaRPr sz="2400"/>
          </a:p>
          <a:p>
            <a:pPr marL="0" lvl="0" indent="0" algn="l" rtl="0">
              <a:spcBef>
                <a:spcPts val="0"/>
              </a:spcBef>
              <a:spcAft>
                <a:spcPts val="0"/>
              </a:spcAft>
              <a:buNone/>
            </a:pPr>
            <a:r>
              <a:rPr lang="en" sz="2400"/>
              <a:t>Binar Academy - DSC 15</a:t>
            </a:r>
            <a:endParaRPr sz="2400"/>
          </a:p>
        </p:txBody>
      </p:sp>
      <p:pic>
        <p:nvPicPr>
          <p:cNvPr id="2590" name="Google Shape;2590;p54"/>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591" name="Google Shape;2591;p5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90"/>
                                        </p:tgtEl>
                                        <p:attrNameLst>
                                          <p:attrName>style.visibility</p:attrName>
                                        </p:attrNameLst>
                                      </p:cBhvr>
                                      <p:to>
                                        <p:strVal val="visible"/>
                                      </p:to>
                                    </p:set>
                                    <p:anim calcmode="lin" valueType="num">
                                      <p:cBhvr additive="base">
                                        <p:cTn id="7" dur="1000"/>
                                        <p:tgtEl>
                                          <p:spTgt spid="259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89"/>
                                        </p:tgtEl>
                                        <p:attrNameLst>
                                          <p:attrName>style.visibility</p:attrName>
                                        </p:attrNameLst>
                                      </p:cBhvr>
                                      <p:to>
                                        <p:strVal val="visible"/>
                                      </p:to>
                                    </p:set>
                                    <p:anim calcmode="lin" valueType="num">
                                      <p:cBhvr additive="base">
                                        <p:cTn id="10" dur="1000"/>
                                        <p:tgtEl>
                                          <p:spTgt spid="2589"/>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1"/>
                                        </p:tgtEl>
                                        <p:attrNameLst>
                                          <p:attrName>style.visibility</p:attrName>
                                        </p:attrNameLst>
                                      </p:cBhvr>
                                      <p:to>
                                        <p:strVal val="visible"/>
                                      </p:to>
                                    </p:set>
                                    <p:animEffect transition="in" filter="fade">
                                      <p:cBhvr>
                                        <p:cTn id="13" dur="1000"/>
                                        <p:tgtEl>
                                          <p:spTgt spid="2591"/>
                                        </p:tgtEl>
                                      </p:cBhvr>
                                    </p:animEffect>
                                  </p:childTnLst>
                                </p:cTn>
                              </p:par>
                              <p:par>
                                <p:cTn id="14" presetID="10" presetClass="entr" presetSubtype="0" fill="hold" nodeType="withEffect">
                                  <p:stCondLst>
                                    <p:cond delay="0"/>
                                  </p:stCondLst>
                                  <p:childTnLst>
                                    <p:set>
                                      <p:cBhvr>
                                        <p:cTn id="15" dur="1" fill="hold">
                                          <p:stCondLst>
                                            <p:cond delay="0"/>
                                          </p:stCondLst>
                                        </p:cTn>
                                        <p:tgtEl>
                                          <p:spTgt spid="2592"/>
                                        </p:tgtEl>
                                        <p:attrNameLst>
                                          <p:attrName>style.visibility</p:attrName>
                                        </p:attrNameLst>
                                      </p:cBhvr>
                                      <p:to>
                                        <p:strVal val="visible"/>
                                      </p:to>
                                    </p:set>
                                    <p:animEffect transition="in" filter="fade">
                                      <p:cBhvr>
                                        <p:cTn id="16" dur="1000"/>
                                        <p:tgtEl>
                                          <p:spTgt spid="2592"/>
                                        </p:tgtEl>
                                      </p:cBhvr>
                                    </p:animEffect>
                                  </p:childTnLst>
                                </p:cTn>
                              </p:par>
                              <p:par>
                                <p:cTn id="17" presetID="10" presetClass="entr" presetSubtype="0" fill="hold" nodeType="withEffect">
                                  <p:stCondLst>
                                    <p:cond delay="0"/>
                                  </p:stCondLst>
                                  <p:childTnLst>
                                    <p:set>
                                      <p:cBhvr>
                                        <p:cTn id="18" dur="1" fill="hold">
                                          <p:stCondLst>
                                            <p:cond delay="0"/>
                                          </p:stCondLst>
                                        </p:cTn>
                                        <p:tgtEl>
                                          <p:spTgt spid="2593"/>
                                        </p:tgtEl>
                                        <p:attrNameLst>
                                          <p:attrName>style.visibility</p:attrName>
                                        </p:attrNameLst>
                                      </p:cBhvr>
                                      <p:to>
                                        <p:strVal val="visible"/>
                                      </p:to>
                                    </p:set>
                                    <p:animEffect transition="in" filter="fade">
                                      <p:cBhvr>
                                        <p:cTn id="19" dur="1000"/>
                                        <p:tgtEl>
                                          <p:spTgt spid="2593"/>
                                        </p:tgtEl>
                                      </p:cBhvr>
                                    </p:animEffect>
                                  </p:childTnLst>
                                </p:cTn>
                              </p:par>
                              <p:par>
                                <p:cTn id="20" presetID="10" presetClass="entr" presetSubtype="0" fill="hold" nodeType="withEffect">
                                  <p:stCondLst>
                                    <p:cond delay="0"/>
                                  </p:stCondLst>
                                  <p:childTnLst>
                                    <p:set>
                                      <p:cBhvr>
                                        <p:cTn id="21" dur="1" fill="hold">
                                          <p:stCondLst>
                                            <p:cond delay="0"/>
                                          </p:stCondLst>
                                        </p:cTn>
                                        <p:tgtEl>
                                          <p:spTgt spid="2594"/>
                                        </p:tgtEl>
                                        <p:attrNameLst>
                                          <p:attrName>style.visibility</p:attrName>
                                        </p:attrNameLst>
                                      </p:cBhvr>
                                      <p:to>
                                        <p:strVal val="visible"/>
                                      </p:to>
                                    </p:set>
                                    <p:animEffect transition="in" filter="fade">
                                      <p:cBhvr>
                                        <p:cTn id="22" dur="1000"/>
                                        <p:tgtEl>
                                          <p:spTgt spid="2594"/>
                                        </p:tgtEl>
                                      </p:cBhvr>
                                    </p:animEffect>
                                  </p:childTnLst>
                                </p:cTn>
                              </p:par>
                              <p:par>
                                <p:cTn id="23" presetID="10" presetClass="entr" presetSubtype="0" fill="hold" nodeType="withEffect">
                                  <p:stCondLst>
                                    <p:cond delay="0"/>
                                  </p:stCondLst>
                                  <p:childTnLst>
                                    <p:set>
                                      <p:cBhvr>
                                        <p:cTn id="24" dur="1" fill="hold">
                                          <p:stCondLst>
                                            <p:cond delay="0"/>
                                          </p:stCondLst>
                                        </p:cTn>
                                        <p:tgtEl>
                                          <p:spTgt spid="2595"/>
                                        </p:tgtEl>
                                        <p:attrNameLst>
                                          <p:attrName>style.visibility</p:attrName>
                                        </p:attrNameLst>
                                      </p:cBhvr>
                                      <p:to>
                                        <p:strVal val="visible"/>
                                      </p:to>
                                    </p:set>
                                    <p:animEffect transition="in" filter="fade">
                                      <p:cBhvr>
                                        <p:cTn id="25" dur="1000"/>
                                        <p:tgtEl>
                                          <p:spTgt spid="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55"/>
          <p:cNvSpPr txBox="1">
            <a:spLocks noGrp="1"/>
          </p:cNvSpPr>
          <p:nvPr>
            <p:ph type="title"/>
          </p:nvPr>
        </p:nvSpPr>
        <p:spPr>
          <a:xfrm>
            <a:off x="1825050" y="1237825"/>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Pendahuluan</a:t>
            </a:r>
            <a:endParaRPr/>
          </a:p>
        </p:txBody>
      </p:sp>
      <p:grpSp>
        <p:nvGrpSpPr>
          <p:cNvPr id="2601" name="Google Shape;2601;p55"/>
          <p:cNvGrpSpPr/>
          <p:nvPr/>
        </p:nvGrpSpPr>
        <p:grpSpPr>
          <a:xfrm>
            <a:off x="5268783" y="-1501970"/>
            <a:ext cx="2795003" cy="2795003"/>
            <a:chOff x="1943325" y="-220375"/>
            <a:chExt cx="1298672" cy="1298672"/>
          </a:xfrm>
        </p:grpSpPr>
        <p:sp>
          <p:nvSpPr>
            <p:cNvPr id="2602" name="Google Shape;2602;p5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0" name="Google Shape;2650;p55"/>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55"/>
          <p:cNvGrpSpPr/>
          <p:nvPr/>
        </p:nvGrpSpPr>
        <p:grpSpPr>
          <a:xfrm flipH="1">
            <a:off x="6977175" y="3697061"/>
            <a:ext cx="793256" cy="182899"/>
            <a:chOff x="2685575" y="2835950"/>
            <a:chExt cx="433000" cy="99825"/>
          </a:xfrm>
        </p:grpSpPr>
        <p:sp>
          <p:nvSpPr>
            <p:cNvPr id="2652" name="Google Shape;2652;p5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6" name="Google Shape;2656;p5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5">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5"/>
          <p:cNvSpPr txBox="1">
            <a:spLocks noGrp="1"/>
          </p:cNvSpPr>
          <p:nvPr>
            <p:ph type="subTitle" idx="1"/>
          </p:nvPr>
        </p:nvSpPr>
        <p:spPr>
          <a:xfrm>
            <a:off x="1825050" y="1707950"/>
            <a:ext cx="5493900" cy="2172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Di era digital, internet berperan penting dalam mendukung pembelajaran anak-anak. Namun, internet juga menyediakan informasi negatif yang dapat membahayakan anak-anak. Meskipun anak-anak saat ini lebih terampil menggunakan gawai daripada orang tua, mereka masih memiliki pemikiran yang labil dan belum bisa memilih informasi dengan bijak. Oleh karena itu, penting bagi orang tua untuk mendampingi anak-anak dalam menggunakan internet. [1]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00"/>
                                        </p:tgtEl>
                                        <p:attrNameLst>
                                          <p:attrName>style.visibility</p:attrName>
                                        </p:attrNameLst>
                                      </p:cBhvr>
                                      <p:to>
                                        <p:strVal val="visible"/>
                                      </p:to>
                                    </p:set>
                                    <p:anim calcmode="lin" valueType="num">
                                      <p:cBhvr additive="base">
                                        <p:cTn id="7" dur="1000"/>
                                        <p:tgtEl>
                                          <p:spTgt spid="2600"/>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01"/>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650"/>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651"/>
                                        </p:tgtEl>
                                        <p:attrNameLst>
                                          <p:attrName>style.visibility</p:attrName>
                                        </p:attrNameLst>
                                      </p:cBhvr>
                                      <p:to>
                                        <p:strVal val="visible"/>
                                      </p:to>
                                    </p:set>
                                    <p:anim calcmode="lin" valueType="num">
                                      <p:cBhvr additive="base">
                                        <p:cTn id="14" dur="1000"/>
                                        <p:tgtEl>
                                          <p:spTgt spid="2651"/>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656"/>
                                        </p:tgtEl>
                                        <p:attrNameLst>
                                          <p:attrName>style.visibility</p:attrName>
                                        </p:attrNameLst>
                                      </p:cBhvr>
                                      <p:to>
                                        <p:strVal val="visible"/>
                                      </p:to>
                                    </p:set>
                                    <p:animEffect transition="in" filter="fade">
                                      <p:cBhvr>
                                        <p:cTn id="17" dur="1000"/>
                                        <p:tgtEl>
                                          <p:spTgt spid="2656"/>
                                        </p:tgtEl>
                                      </p:cBhvr>
                                    </p:animEffect>
                                  </p:childTnLst>
                                </p:cTn>
                              </p:par>
                              <p:par>
                                <p:cTn id="18" presetID="10" presetClass="entr" presetSubtype="0" fill="hold" nodeType="withEffect">
                                  <p:stCondLst>
                                    <p:cond delay="0"/>
                                  </p:stCondLst>
                                  <p:childTnLst>
                                    <p:set>
                                      <p:cBhvr>
                                        <p:cTn id="19" dur="1" fill="hold">
                                          <p:stCondLst>
                                            <p:cond delay="0"/>
                                          </p:stCondLst>
                                        </p:cTn>
                                        <p:tgtEl>
                                          <p:spTgt spid="2657"/>
                                        </p:tgtEl>
                                        <p:attrNameLst>
                                          <p:attrName>style.visibility</p:attrName>
                                        </p:attrNameLst>
                                      </p:cBhvr>
                                      <p:to>
                                        <p:strVal val="visible"/>
                                      </p:to>
                                    </p:set>
                                    <p:animEffect transition="in" filter="fade">
                                      <p:cBhvr>
                                        <p:cTn id="20" dur="1000"/>
                                        <p:tgtEl>
                                          <p:spTgt spid="2657"/>
                                        </p:tgtEl>
                                      </p:cBhvr>
                                    </p:animEffect>
                                  </p:childTnLst>
                                </p:cTn>
                              </p:par>
                              <p:par>
                                <p:cTn id="21" presetID="10" presetClass="entr" presetSubtype="0" fill="hold" nodeType="withEffect">
                                  <p:stCondLst>
                                    <p:cond delay="0"/>
                                  </p:stCondLst>
                                  <p:childTnLst>
                                    <p:set>
                                      <p:cBhvr>
                                        <p:cTn id="22" dur="1" fill="hold">
                                          <p:stCondLst>
                                            <p:cond delay="0"/>
                                          </p:stCondLst>
                                        </p:cTn>
                                        <p:tgtEl>
                                          <p:spTgt spid="2658"/>
                                        </p:tgtEl>
                                        <p:attrNameLst>
                                          <p:attrName>style.visibility</p:attrName>
                                        </p:attrNameLst>
                                      </p:cBhvr>
                                      <p:to>
                                        <p:strVal val="visible"/>
                                      </p:to>
                                    </p:set>
                                    <p:animEffect transition="in" filter="fade">
                                      <p:cBhvr>
                                        <p:cTn id="23" dur="1000"/>
                                        <p:tgtEl>
                                          <p:spTgt spid="2658"/>
                                        </p:tgtEl>
                                      </p:cBhvr>
                                    </p:animEffect>
                                  </p:childTnLst>
                                </p:cTn>
                              </p:par>
                              <p:par>
                                <p:cTn id="24" presetID="10" presetClass="entr" presetSubtype="0" fill="hold" nodeType="withEffect">
                                  <p:stCondLst>
                                    <p:cond delay="0"/>
                                  </p:stCondLst>
                                  <p:childTnLst>
                                    <p:set>
                                      <p:cBhvr>
                                        <p:cTn id="25" dur="1" fill="hold">
                                          <p:stCondLst>
                                            <p:cond delay="0"/>
                                          </p:stCondLst>
                                        </p:cTn>
                                        <p:tgtEl>
                                          <p:spTgt spid="2659"/>
                                        </p:tgtEl>
                                        <p:attrNameLst>
                                          <p:attrName>style.visibility</p:attrName>
                                        </p:attrNameLst>
                                      </p:cBhvr>
                                      <p:to>
                                        <p:strVal val="visible"/>
                                      </p:to>
                                    </p:set>
                                    <p:animEffect transition="in" filter="fade">
                                      <p:cBhvr>
                                        <p:cTn id="26" dur="1000"/>
                                        <p:tgtEl>
                                          <p:spTgt spid="2659"/>
                                        </p:tgtEl>
                                      </p:cBhvr>
                                    </p:animEffect>
                                  </p:childTnLst>
                                </p:cTn>
                              </p:par>
                              <p:par>
                                <p:cTn id="27" presetID="10" presetClass="entr" presetSubtype="0" fill="hold" nodeType="withEffect">
                                  <p:stCondLst>
                                    <p:cond delay="0"/>
                                  </p:stCondLst>
                                  <p:childTnLst>
                                    <p:set>
                                      <p:cBhvr>
                                        <p:cTn id="28" dur="1" fill="hold">
                                          <p:stCondLst>
                                            <p:cond delay="0"/>
                                          </p:stCondLst>
                                        </p:cTn>
                                        <p:tgtEl>
                                          <p:spTgt spid="2660"/>
                                        </p:tgtEl>
                                        <p:attrNameLst>
                                          <p:attrName>style.visibility</p:attrName>
                                        </p:attrNameLst>
                                      </p:cBhvr>
                                      <p:to>
                                        <p:strVal val="visible"/>
                                      </p:to>
                                    </p:set>
                                    <p:animEffect transition="in" filter="fade">
                                      <p:cBhvr>
                                        <p:cTn id="29" dur="1000"/>
                                        <p:tgtEl>
                                          <p:spTgt spid="2660"/>
                                        </p:tgtEl>
                                      </p:cBhvr>
                                    </p:animEffect>
                                  </p:childTnLst>
                                </p:cTn>
                              </p:par>
                              <p:par>
                                <p:cTn id="30" presetID="10" presetClass="entr" presetSubtype="0" fill="hold" nodeType="withEffect">
                                  <p:stCondLst>
                                    <p:cond delay="0"/>
                                  </p:stCondLst>
                                  <p:childTnLst>
                                    <p:set>
                                      <p:cBhvr>
                                        <p:cTn id="31" dur="1" fill="hold">
                                          <p:stCondLst>
                                            <p:cond delay="0"/>
                                          </p:stCondLst>
                                        </p:cTn>
                                        <p:tgtEl>
                                          <p:spTgt spid="2661"/>
                                        </p:tgtEl>
                                        <p:attrNameLst>
                                          <p:attrName>style.visibility</p:attrName>
                                        </p:attrNameLst>
                                      </p:cBhvr>
                                      <p:to>
                                        <p:strVal val="visible"/>
                                      </p:to>
                                    </p:set>
                                    <p:animEffect transition="in" filter="fade">
                                      <p:cBhvr>
                                        <p:cTn id="32" dur="1000"/>
                                        <p:tgtEl>
                                          <p:spTgt spid="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56"/>
          <p:cNvSpPr txBox="1">
            <a:spLocks noGrp="1"/>
          </p:cNvSpPr>
          <p:nvPr>
            <p:ph type="subTitle" idx="4"/>
          </p:nvPr>
        </p:nvSpPr>
        <p:spPr>
          <a:xfrm>
            <a:off x="1780800" y="2239475"/>
            <a:ext cx="5582400" cy="1190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1500"/>
              <a:t>Pada zaman sekarang, orang tua sering memberikan gadget untuk anak berjam-jam tanpa diawasi, hanya agar anak mereka diam dan tidak membuat keributan di rumah. Hal ini dapat terjadi karena orang tua bekerja, atau bahkan karena mereka tidak memiliki waktu untuk mengawasi anak [2].</a:t>
            </a:r>
            <a:endParaRPr sz="1500"/>
          </a:p>
        </p:txBody>
      </p:sp>
      <p:grpSp>
        <p:nvGrpSpPr>
          <p:cNvPr id="2667" name="Google Shape;2667;p56"/>
          <p:cNvGrpSpPr/>
          <p:nvPr/>
        </p:nvGrpSpPr>
        <p:grpSpPr>
          <a:xfrm>
            <a:off x="4346008" y="1219971"/>
            <a:ext cx="793256" cy="182899"/>
            <a:chOff x="2685575" y="2835950"/>
            <a:chExt cx="433000" cy="99825"/>
          </a:xfrm>
        </p:grpSpPr>
        <p:sp>
          <p:nvSpPr>
            <p:cNvPr id="2668" name="Google Shape;2668;p5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2" name="Google Shape;2672;p56"/>
          <p:cNvSpPr/>
          <p:nvPr/>
        </p:nvSpPr>
        <p:spPr>
          <a:xfrm rot="-5400000">
            <a:off x="6270760" y="298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PROBLEM STATEMENT</a:t>
            </a:r>
            <a:endParaRPr/>
          </a:p>
        </p:txBody>
      </p:sp>
      <p:sp>
        <p:nvSpPr>
          <p:cNvPr id="2674" name="Google Shape;2674;p5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6">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672"/>
                                        </p:tgtEl>
                                        <p:attrNameLst>
                                          <p:attrName>r</p:attrName>
                                        </p:attrNameLst>
                                      </p:cBhvr>
                                    </p:animRot>
                                  </p:childTnLst>
                                </p:cTn>
                              </p:par>
                              <p:par>
                                <p:cTn id="7" presetID="2" presetClass="entr" presetSubtype="2" fill="hold" nodeType="withEffect">
                                  <p:stCondLst>
                                    <p:cond delay="0"/>
                                  </p:stCondLst>
                                  <p:childTnLst>
                                    <p:set>
                                      <p:cBhvr>
                                        <p:cTn id="8" dur="1" fill="hold">
                                          <p:stCondLst>
                                            <p:cond delay="0"/>
                                          </p:stCondLst>
                                        </p:cTn>
                                        <p:tgtEl>
                                          <p:spTgt spid="2667"/>
                                        </p:tgtEl>
                                        <p:attrNameLst>
                                          <p:attrName>style.visibility</p:attrName>
                                        </p:attrNameLst>
                                      </p:cBhvr>
                                      <p:to>
                                        <p:strVal val="visible"/>
                                      </p:to>
                                    </p:set>
                                    <p:anim calcmode="lin" valueType="num">
                                      <p:cBhvr additive="base">
                                        <p:cTn id="9" dur="1000"/>
                                        <p:tgtEl>
                                          <p:spTgt spid="2667"/>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2666"/>
                                        </p:tgtEl>
                                        <p:attrNameLst>
                                          <p:attrName>style.visibility</p:attrName>
                                        </p:attrNameLst>
                                      </p:cBhvr>
                                      <p:to>
                                        <p:strVal val="visible"/>
                                      </p:to>
                                    </p:set>
                                    <p:animEffect transition="in" filter="fade">
                                      <p:cBhvr>
                                        <p:cTn id="12" dur="1000"/>
                                        <p:tgtEl>
                                          <p:spTgt spid="2666"/>
                                        </p:tgtEl>
                                      </p:cBhvr>
                                    </p:animEffect>
                                  </p:childTnLst>
                                </p:cTn>
                              </p:par>
                              <p:par>
                                <p:cTn id="13" presetID="2" presetClass="entr" presetSubtype="8" fill="hold" nodeType="withEffect">
                                  <p:stCondLst>
                                    <p:cond delay="0"/>
                                  </p:stCondLst>
                                  <p:childTnLst>
                                    <p:set>
                                      <p:cBhvr>
                                        <p:cTn id="14" dur="1" fill="hold">
                                          <p:stCondLst>
                                            <p:cond delay="0"/>
                                          </p:stCondLst>
                                        </p:cTn>
                                        <p:tgtEl>
                                          <p:spTgt spid="2673"/>
                                        </p:tgtEl>
                                        <p:attrNameLst>
                                          <p:attrName>style.visibility</p:attrName>
                                        </p:attrNameLst>
                                      </p:cBhvr>
                                      <p:to>
                                        <p:strVal val="visible"/>
                                      </p:to>
                                    </p:set>
                                    <p:anim calcmode="lin" valueType="num">
                                      <p:cBhvr additive="base">
                                        <p:cTn id="15" dur="1000"/>
                                        <p:tgtEl>
                                          <p:spTgt spid="267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674"/>
                                        </p:tgtEl>
                                        <p:attrNameLst>
                                          <p:attrName>style.visibility</p:attrName>
                                        </p:attrNameLst>
                                      </p:cBhvr>
                                      <p:to>
                                        <p:strVal val="visible"/>
                                      </p:to>
                                    </p:set>
                                    <p:animEffect transition="in" filter="fade">
                                      <p:cBhvr>
                                        <p:cTn id="18" dur="1000"/>
                                        <p:tgtEl>
                                          <p:spTgt spid="2674"/>
                                        </p:tgtEl>
                                      </p:cBhvr>
                                    </p:animEffect>
                                  </p:childTnLst>
                                </p:cTn>
                              </p:par>
                              <p:par>
                                <p:cTn id="19" presetID="10" presetClass="entr" presetSubtype="0" fill="hold" nodeType="withEffect">
                                  <p:stCondLst>
                                    <p:cond delay="0"/>
                                  </p:stCondLst>
                                  <p:childTnLst>
                                    <p:set>
                                      <p:cBhvr>
                                        <p:cTn id="20" dur="1" fill="hold">
                                          <p:stCondLst>
                                            <p:cond delay="0"/>
                                          </p:stCondLst>
                                        </p:cTn>
                                        <p:tgtEl>
                                          <p:spTgt spid="2675"/>
                                        </p:tgtEl>
                                        <p:attrNameLst>
                                          <p:attrName>style.visibility</p:attrName>
                                        </p:attrNameLst>
                                      </p:cBhvr>
                                      <p:to>
                                        <p:strVal val="visible"/>
                                      </p:to>
                                    </p:set>
                                    <p:animEffect transition="in" filter="fade">
                                      <p:cBhvr>
                                        <p:cTn id="21" dur="1000"/>
                                        <p:tgtEl>
                                          <p:spTgt spid="2675"/>
                                        </p:tgtEl>
                                      </p:cBhvr>
                                    </p:animEffect>
                                  </p:childTnLst>
                                </p:cTn>
                              </p:par>
                              <p:par>
                                <p:cTn id="22" presetID="10" presetClass="entr" presetSubtype="0" fill="hold" nodeType="withEffect">
                                  <p:stCondLst>
                                    <p:cond delay="0"/>
                                  </p:stCondLst>
                                  <p:childTnLst>
                                    <p:set>
                                      <p:cBhvr>
                                        <p:cTn id="23" dur="1" fill="hold">
                                          <p:stCondLst>
                                            <p:cond delay="0"/>
                                          </p:stCondLst>
                                        </p:cTn>
                                        <p:tgtEl>
                                          <p:spTgt spid="2676"/>
                                        </p:tgtEl>
                                        <p:attrNameLst>
                                          <p:attrName>style.visibility</p:attrName>
                                        </p:attrNameLst>
                                      </p:cBhvr>
                                      <p:to>
                                        <p:strVal val="visible"/>
                                      </p:to>
                                    </p:set>
                                    <p:animEffect transition="in" filter="fade">
                                      <p:cBhvr>
                                        <p:cTn id="24" dur="1000"/>
                                        <p:tgtEl>
                                          <p:spTgt spid="2676"/>
                                        </p:tgtEl>
                                      </p:cBhvr>
                                    </p:animEffect>
                                  </p:childTnLst>
                                </p:cTn>
                              </p:par>
                              <p:par>
                                <p:cTn id="25" presetID="10" presetClass="entr" presetSubtype="0" fill="hold" nodeType="withEffect">
                                  <p:stCondLst>
                                    <p:cond delay="0"/>
                                  </p:stCondLst>
                                  <p:childTnLst>
                                    <p:set>
                                      <p:cBhvr>
                                        <p:cTn id="26" dur="1" fill="hold">
                                          <p:stCondLst>
                                            <p:cond delay="0"/>
                                          </p:stCondLst>
                                        </p:cTn>
                                        <p:tgtEl>
                                          <p:spTgt spid="2677"/>
                                        </p:tgtEl>
                                        <p:attrNameLst>
                                          <p:attrName>style.visibility</p:attrName>
                                        </p:attrNameLst>
                                      </p:cBhvr>
                                      <p:to>
                                        <p:strVal val="visible"/>
                                      </p:to>
                                    </p:set>
                                    <p:animEffect transition="in" filter="fade">
                                      <p:cBhvr>
                                        <p:cTn id="27" dur="1000"/>
                                        <p:tgtEl>
                                          <p:spTgt spid="2677"/>
                                        </p:tgtEl>
                                      </p:cBhvr>
                                    </p:animEffect>
                                  </p:childTnLst>
                                </p:cTn>
                              </p:par>
                              <p:par>
                                <p:cTn id="28" presetID="10" presetClass="entr" presetSubtype="0" fill="hold" nodeType="withEffect">
                                  <p:stCondLst>
                                    <p:cond delay="0"/>
                                  </p:stCondLst>
                                  <p:childTnLst>
                                    <p:set>
                                      <p:cBhvr>
                                        <p:cTn id="29" dur="1" fill="hold">
                                          <p:stCondLst>
                                            <p:cond delay="0"/>
                                          </p:stCondLst>
                                        </p:cTn>
                                        <p:tgtEl>
                                          <p:spTgt spid="2678"/>
                                        </p:tgtEl>
                                        <p:attrNameLst>
                                          <p:attrName>style.visibility</p:attrName>
                                        </p:attrNameLst>
                                      </p:cBhvr>
                                      <p:to>
                                        <p:strVal val="visible"/>
                                      </p:to>
                                    </p:set>
                                    <p:animEffect transition="in" filter="fade">
                                      <p:cBhvr>
                                        <p:cTn id="30" dur="1000"/>
                                        <p:tgtEl>
                                          <p:spTgt spid="2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2683" name="Google Shape;2683;p5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PROBLEM STATEMENT</a:t>
            </a:r>
            <a:endParaRPr/>
          </a:p>
        </p:txBody>
      </p:sp>
      <p:sp>
        <p:nvSpPr>
          <p:cNvPr id="2684" name="Google Shape;2684;p57"/>
          <p:cNvSpPr txBox="1">
            <a:spLocks noGrp="1"/>
          </p:cNvSpPr>
          <p:nvPr>
            <p:ph type="subTitle" idx="1"/>
          </p:nvPr>
        </p:nvSpPr>
        <p:spPr>
          <a:xfrm>
            <a:off x="2695550" y="1396775"/>
            <a:ext cx="38892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t>Konten negatif di media sosial sulit dibendung dari jangkauan anak.</a:t>
            </a:r>
            <a:endParaRPr sz="1300" b="1"/>
          </a:p>
        </p:txBody>
      </p:sp>
      <p:sp>
        <p:nvSpPr>
          <p:cNvPr id="2685" name="Google Shape;2685;p57"/>
          <p:cNvSpPr txBox="1">
            <a:spLocks noGrp="1"/>
          </p:cNvSpPr>
          <p:nvPr>
            <p:ph type="subTitle" idx="2"/>
          </p:nvPr>
        </p:nvSpPr>
        <p:spPr>
          <a:xfrm>
            <a:off x="2695549" y="1973375"/>
            <a:ext cx="36891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200"/>
              <a:t>Hal ini karena pergerakan informasi di era digital sangat cepat dan sulit dikontrol.</a:t>
            </a:r>
            <a:endParaRPr sz="1200"/>
          </a:p>
        </p:txBody>
      </p:sp>
      <p:sp>
        <p:nvSpPr>
          <p:cNvPr id="2686" name="Google Shape;2686;p57"/>
          <p:cNvSpPr txBox="1">
            <a:spLocks noGrp="1"/>
          </p:cNvSpPr>
          <p:nvPr>
            <p:ph type="subTitle" idx="3"/>
          </p:nvPr>
        </p:nvSpPr>
        <p:spPr>
          <a:xfrm>
            <a:off x="2695550" y="2550275"/>
            <a:ext cx="47151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t>Kata-kata yang negatif di media sosial dapat berdampak negatif pada perkembangan bahasa anak.</a:t>
            </a:r>
            <a:endParaRPr sz="1300" b="1"/>
          </a:p>
        </p:txBody>
      </p:sp>
      <p:sp>
        <p:nvSpPr>
          <p:cNvPr id="2687" name="Google Shape;2687;p57"/>
          <p:cNvSpPr txBox="1">
            <a:spLocks noGrp="1"/>
          </p:cNvSpPr>
          <p:nvPr>
            <p:ph type="subTitle" idx="4"/>
          </p:nvPr>
        </p:nvSpPr>
        <p:spPr>
          <a:xfrm>
            <a:off x="2695553" y="3200925"/>
            <a:ext cx="42972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sz="1200"/>
              <a:t>Kata-kata negatif tersebut dapat berupa kata-kata kasar, penyimpangan makna, ataupun kata-kata alay.</a:t>
            </a:r>
            <a:endParaRPr sz="1200"/>
          </a:p>
        </p:txBody>
      </p:sp>
      <p:sp>
        <p:nvSpPr>
          <p:cNvPr id="2688" name="Google Shape;2688;p57"/>
          <p:cNvSpPr txBox="1">
            <a:spLocks noGrp="1"/>
          </p:cNvSpPr>
          <p:nvPr>
            <p:ph type="subTitle" idx="5"/>
          </p:nvPr>
        </p:nvSpPr>
        <p:spPr>
          <a:xfrm>
            <a:off x="2677250" y="3703775"/>
            <a:ext cx="4715100" cy="77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t>Anak-anak yang terpapar konten negatif di media sosial cenderung berbahasa yang tidak wajar / alay dan kurang santun.</a:t>
            </a:r>
            <a:endParaRPr sz="1300" b="1"/>
          </a:p>
        </p:txBody>
      </p:sp>
      <p:sp>
        <p:nvSpPr>
          <p:cNvPr id="2689" name="Google Shape;2689;p57"/>
          <p:cNvSpPr txBox="1">
            <a:spLocks noGrp="1"/>
          </p:cNvSpPr>
          <p:nvPr>
            <p:ph type="subTitle" idx="6"/>
          </p:nvPr>
        </p:nvSpPr>
        <p:spPr>
          <a:xfrm>
            <a:off x="2695556" y="4521376"/>
            <a:ext cx="32802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sz="1200"/>
              <a:t>Hal ini dapat berdampak buruk pada pembentukan karakter anak.</a:t>
            </a:r>
            <a:endParaRPr sz="1200"/>
          </a:p>
        </p:txBody>
      </p:sp>
      <p:grpSp>
        <p:nvGrpSpPr>
          <p:cNvPr id="2690" name="Google Shape;2690;p57"/>
          <p:cNvGrpSpPr/>
          <p:nvPr/>
        </p:nvGrpSpPr>
        <p:grpSpPr>
          <a:xfrm rot="10800000" flipH="1">
            <a:off x="7350014" y="2136383"/>
            <a:ext cx="793256" cy="182899"/>
            <a:chOff x="2685575" y="2835950"/>
            <a:chExt cx="433000" cy="99825"/>
          </a:xfrm>
        </p:grpSpPr>
        <p:sp>
          <p:nvSpPr>
            <p:cNvPr id="2691" name="Google Shape;2691;p5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57"/>
          <p:cNvGrpSpPr/>
          <p:nvPr/>
        </p:nvGrpSpPr>
        <p:grpSpPr>
          <a:xfrm flipH="1">
            <a:off x="6737051" y="-686940"/>
            <a:ext cx="2019176" cy="2019176"/>
            <a:chOff x="1943325" y="-220375"/>
            <a:chExt cx="1298672" cy="1298672"/>
          </a:xfrm>
        </p:grpSpPr>
        <p:sp>
          <p:nvSpPr>
            <p:cNvPr id="2696" name="Google Shape;2696;p5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57"/>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7"/>
          <p:cNvSpPr/>
          <p:nvPr/>
        </p:nvSpPr>
        <p:spPr>
          <a:xfrm>
            <a:off x="2000452" y="282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2</a:t>
            </a:r>
            <a:endParaRPr b="1">
              <a:latin typeface="Aldrich"/>
              <a:ea typeface="Aldrich"/>
              <a:cs typeface="Aldrich"/>
              <a:sym typeface="Aldrich"/>
            </a:endParaRPr>
          </a:p>
        </p:txBody>
      </p:sp>
      <p:sp>
        <p:nvSpPr>
          <p:cNvPr id="2746" name="Google Shape;2746;p57"/>
          <p:cNvSpPr/>
          <p:nvPr/>
        </p:nvSpPr>
        <p:spPr>
          <a:xfrm>
            <a:off x="2000452" y="16897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1</a:t>
            </a:r>
            <a:endParaRPr b="1">
              <a:latin typeface="Aldrich"/>
              <a:ea typeface="Aldrich"/>
              <a:cs typeface="Aldrich"/>
              <a:sym typeface="Aldrich"/>
            </a:endParaRPr>
          </a:p>
        </p:txBody>
      </p:sp>
      <p:sp>
        <p:nvSpPr>
          <p:cNvPr id="2747" name="Google Shape;2747;p57"/>
          <p:cNvSpPr/>
          <p:nvPr/>
        </p:nvSpPr>
        <p:spPr>
          <a:xfrm>
            <a:off x="2000452" y="39670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3</a:t>
            </a:r>
            <a:endParaRPr b="1">
              <a:latin typeface="Aldrich"/>
              <a:ea typeface="Aldrich"/>
              <a:cs typeface="Aldrich"/>
              <a:sym typeface="Aldrich"/>
            </a:endParaRPr>
          </a:p>
        </p:txBody>
      </p:sp>
      <p:grpSp>
        <p:nvGrpSpPr>
          <p:cNvPr id="2748" name="Google Shape;2748;p57"/>
          <p:cNvGrpSpPr/>
          <p:nvPr/>
        </p:nvGrpSpPr>
        <p:grpSpPr>
          <a:xfrm rot="10800000">
            <a:off x="-2065912" y="3253671"/>
            <a:ext cx="4000413" cy="3175881"/>
            <a:chOff x="5207925" y="-1994879"/>
            <a:chExt cx="4000413" cy="3175881"/>
          </a:xfrm>
        </p:grpSpPr>
        <p:sp>
          <p:nvSpPr>
            <p:cNvPr id="2749" name="Google Shape;2749;p5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2" name="Google Shape;2752;p5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7">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7"/>
          <p:cNvSpPr txBox="1">
            <a:spLocks noGrp="1"/>
          </p:cNvSpPr>
          <p:nvPr>
            <p:ph type="subTitle" idx="2"/>
          </p:nvPr>
        </p:nvSpPr>
        <p:spPr>
          <a:xfrm>
            <a:off x="751875" y="1187450"/>
            <a:ext cx="4096800" cy="221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200"/>
              <a:t>Maka dari itu terdapat beberapa masalah [3], yaitu:</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83"/>
                                        </p:tgtEl>
                                        <p:attrNameLst>
                                          <p:attrName>style.visibility</p:attrName>
                                        </p:attrNameLst>
                                      </p:cBhvr>
                                      <p:to>
                                        <p:strVal val="visible"/>
                                      </p:to>
                                    </p:set>
                                    <p:anim calcmode="lin" valueType="num">
                                      <p:cBhvr additive="base">
                                        <p:cTn id="7" dur="1000"/>
                                        <p:tgtEl>
                                          <p:spTgt spid="268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90"/>
                                        </p:tgtEl>
                                        <p:attrNameLst>
                                          <p:attrName>style.visibility</p:attrName>
                                        </p:attrNameLst>
                                      </p:cBhvr>
                                      <p:to>
                                        <p:strVal val="visible"/>
                                      </p:to>
                                    </p:set>
                                    <p:anim calcmode="lin" valueType="num">
                                      <p:cBhvr additive="base">
                                        <p:cTn id="10" dur="1000"/>
                                        <p:tgtEl>
                                          <p:spTgt spid="2690"/>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744"/>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684"/>
                                        </p:tgtEl>
                                        <p:attrNameLst>
                                          <p:attrName>style.visibility</p:attrName>
                                        </p:attrNameLst>
                                      </p:cBhvr>
                                      <p:to>
                                        <p:strVal val="visible"/>
                                      </p:to>
                                    </p:set>
                                    <p:animEffect transition="in" filter="fade">
                                      <p:cBhvr>
                                        <p:cTn id="15" dur="1000"/>
                                        <p:tgtEl>
                                          <p:spTgt spid="2684"/>
                                        </p:tgtEl>
                                      </p:cBhvr>
                                    </p:animEffect>
                                  </p:childTnLst>
                                </p:cTn>
                              </p:par>
                              <p:par>
                                <p:cTn id="16" presetID="10" presetClass="entr" presetSubtype="0" fill="hold" nodeType="withEffect">
                                  <p:stCondLst>
                                    <p:cond delay="0"/>
                                  </p:stCondLst>
                                  <p:childTnLst>
                                    <p:set>
                                      <p:cBhvr>
                                        <p:cTn id="17" dur="1" fill="hold">
                                          <p:stCondLst>
                                            <p:cond delay="0"/>
                                          </p:stCondLst>
                                        </p:cTn>
                                        <p:tgtEl>
                                          <p:spTgt spid="2685"/>
                                        </p:tgtEl>
                                        <p:attrNameLst>
                                          <p:attrName>style.visibility</p:attrName>
                                        </p:attrNameLst>
                                      </p:cBhvr>
                                      <p:to>
                                        <p:strVal val="visible"/>
                                      </p:to>
                                    </p:set>
                                    <p:animEffect transition="in" filter="fade">
                                      <p:cBhvr>
                                        <p:cTn id="18" dur="1000"/>
                                        <p:tgtEl>
                                          <p:spTgt spid="2685"/>
                                        </p:tgtEl>
                                      </p:cBhvr>
                                    </p:animEffect>
                                  </p:childTnLst>
                                </p:cTn>
                              </p:par>
                              <p:par>
                                <p:cTn id="19" presetID="10" presetClass="entr" presetSubtype="0" fill="hold" nodeType="withEffect">
                                  <p:stCondLst>
                                    <p:cond delay="0"/>
                                  </p:stCondLst>
                                  <p:childTnLst>
                                    <p:set>
                                      <p:cBhvr>
                                        <p:cTn id="20" dur="1" fill="hold">
                                          <p:stCondLst>
                                            <p:cond delay="0"/>
                                          </p:stCondLst>
                                        </p:cTn>
                                        <p:tgtEl>
                                          <p:spTgt spid="2686"/>
                                        </p:tgtEl>
                                        <p:attrNameLst>
                                          <p:attrName>style.visibility</p:attrName>
                                        </p:attrNameLst>
                                      </p:cBhvr>
                                      <p:to>
                                        <p:strVal val="visible"/>
                                      </p:to>
                                    </p:set>
                                    <p:animEffect transition="in" filter="fade">
                                      <p:cBhvr>
                                        <p:cTn id="21" dur="1000"/>
                                        <p:tgtEl>
                                          <p:spTgt spid="2686"/>
                                        </p:tgtEl>
                                      </p:cBhvr>
                                    </p:animEffect>
                                  </p:childTnLst>
                                </p:cTn>
                              </p:par>
                              <p:par>
                                <p:cTn id="22" presetID="10" presetClass="entr" presetSubtype="0" fill="hold" nodeType="withEffect">
                                  <p:stCondLst>
                                    <p:cond delay="0"/>
                                  </p:stCondLst>
                                  <p:childTnLst>
                                    <p:set>
                                      <p:cBhvr>
                                        <p:cTn id="23" dur="1" fill="hold">
                                          <p:stCondLst>
                                            <p:cond delay="0"/>
                                          </p:stCondLst>
                                        </p:cTn>
                                        <p:tgtEl>
                                          <p:spTgt spid="2687"/>
                                        </p:tgtEl>
                                        <p:attrNameLst>
                                          <p:attrName>style.visibility</p:attrName>
                                        </p:attrNameLst>
                                      </p:cBhvr>
                                      <p:to>
                                        <p:strVal val="visible"/>
                                      </p:to>
                                    </p:set>
                                    <p:animEffect transition="in" filter="fade">
                                      <p:cBhvr>
                                        <p:cTn id="24" dur="1000"/>
                                        <p:tgtEl>
                                          <p:spTgt spid="2687"/>
                                        </p:tgtEl>
                                      </p:cBhvr>
                                    </p:animEffect>
                                  </p:childTnLst>
                                </p:cTn>
                              </p:par>
                              <p:par>
                                <p:cTn id="25" presetID="10" presetClass="entr" presetSubtype="0" fill="hold" nodeType="withEffect">
                                  <p:stCondLst>
                                    <p:cond delay="0"/>
                                  </p:stCondLst>
                                  <p:childTnLst>
                                    <p:set>
                                      <p:cBhvr>
                                        <p:cTn id="26" dur="1" fill="hold">
                                          <p:stCondLst>
                                            <p:cond delay="0"/>
                                          </p:stCondLst>
                                        </p:cTn>
                                        <p:tgtEl>
                                          <p:spTgt spid="2688"/>
                                        </p:tgtEl>
                                        <p:attrNameLst>
                                          <p:attrName>style.visibility</p:attrName>
                                        </p:attrNameLst>
                                      </p:cBhvr>
                                      <p:to>
                                        <p:strVal val="visible"/>
                                      </p:to>
                                    </p:set>
                                    <p:animEffect transition="in" filter="fade">
                                      <p:cBhvr>
                                        <p:cTn id="27" dur="1000"/>
                                        <p:tgtEl>
                                          <p:spTgt spid="2688"/>
                                        </p:tgtEl>
                                      </p:cBhvr>
                                    </p:animEffect>
                                  </p:childTnLst>
                                </p:cTn>
                              </p:par>
                              <p:par>
                                <p:cTn id="28" presetID="10" presetClass="entr" presetSubtype="0" fill="hold" nodeType="withEffect">
                                  <p:stCondLst>
                                    <p:cond delay="0"/>
                                  </p:stCondLst>
                                  <p:childTnLst>
                                    <p:set>
                                      <p:cBhvr>
                                        <p:cTn id="29" dur="1" fill="hold">
                                          <p:stCondLst>
                                            <p:cond delay="0"/>
                                          </p:stCondLst>
                                        </p:cTn>
                                        <p:tgtEl>
                                          <p:spTgt spid="2689"/>
                                        </p:tgtEl>
                                        <p:attrNameLst>
                                          <p:attrName>style.visibility</p:attrName>
                                        </p:attrNameLst>
                                      </p:cBhvr>
                                      <p:to>
                                        <p:strVal val="visible"/>
                                      </p:to>
                                    </p:set>
                                    <p:animEffect transition="in" filter="fade">
                                      <p:cBhvr>
                                        <p:cTn id="30" dur="1000"/>
                                        <p:tgtEl>
                                          <p:spTgt spid="2689"/>
                                        </p:tgtEl>
                                      </p:cBhvr>
                                    </p:animEffect>
                                  </p:childTnLst>
                                </p:cTn>
                              </p:par>
                              <p:par>
                                <p:cTn id="31" presetID="23" presetClass="entr" presetSubtype="16" fill="hold" nodeType="withEffect">
                                  <p:stCondLst>
                                    <p:cond delay="0"/>
                                  </p:stCondLst>
                                  <p:childTnLst>
                                    <p:set>
                                      <p:cBhvr>
                                        <p:cTn id="32" dur="1" fill="hold">
                                          <p:stCondLst>
                                            <p:cond delay="0"/>
                                          </p:stCondLst>
                                        </p:cTn>
                                        <p:tgtEl>
                                          <p:spTgt spid="2745"/>
                                        </p:tgtEl>
                                        <p:attrNameLst>
                                          <p:attrName>style.visibility</p:attrName>
                                        </p:attrNameLst>
                                      </p:cBhvr>
                                      <p:to>
                                        <p:strVal val="visible"/>
                                      </p:to>
                                    </p:set>
                                    <p:anim calcmode="lin" valueType="num">
                                      <p:cBhvr additive="base">
                                        <p:cTn id="33" dur="1000"/>
                                        <p:tgtEl>
                                          <p:spTgt spid="2745"/>
                                        </p:tgtEl>
                                        <p:attrNameLst>
                                          <p:attrName>ppt_w</p:attrName>
                                        </p:attrNameLst>
                                      </p:cBhvr>
                                      <p:tavLst>
                                        <p:tav tm="0">
                                          <p:val>
                                            <p:strVal val="0"/>
                                          </p:val>
                                        </p:tav>
                                        <p:tav tm="100000">
                                          <p:val>
                                            <p:strVal val="#ppt_w"/>
                                          </p:val>
                                        </p:tav>
                                      </p:tavLst>
                                    </p:anim>
                                    <p:anim calcmode="lin" valueType="num">
                                      <p:cBhvr additive="base">
                                        <p:cTn id="34" dur="1000"/>
                                        <p:tgtEl>
                                          <p:spTgt spid="2745"/>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747"/>
                                        </p:tgtEl>
                                        <p:attrNameLst>
                                          <p:attrName>style.visibility</p:attrName>
                                        </p:attrNameLst>
                                      </p:cBhvr>
                                      <p:to>
                                        <p:strVal val="visible"/>
                                      </p:to>
                                    </p:set>
                                    <p:anim calcmode="lin" valueType="num">
                                      <p:cBhvr additive="base">
                                        <p:cTn id="37" dur="1000"/>
                                        <p:tgtEl>
                                          <p:spTgt spid="2747"/>
                                        </p:tgtEl>
                                        <p:attrNameLst>
                                          <p:attrName>ppt_w</p:attrName>
                                        </p:attrNameLst>
                                      </p:cBhvr>
                                      <p:tavLst>
                                        <p:tav tm="0">
                                          <p:val>
                                            <p:strVal val="0"/>
                                          </p:val>
                                        </p:tav>
                                        <p:tav tm="100000">
                                          <p:val>
                                            <p:strVal val="#ppt_w"/>
                                          </p:val>
                                        </p:tav>
                                      </p:tavLst>
                                    </p:anim>
                                    <p:anim calcmode="lin" valueType="num">
                                      <p:cBhvr additive="base">
                                        <p:cTn id="38" dur="1000"/>
                                        <p:tgtEl>
                                          <p:spTgt spid="2747"/>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746"/>
                                        </p:tgtEl>
                                        <p:attrNameLst>
                                          <p:attrName>style.visibility</p:attrName>
                                        </p:attrNameLst>
                                      </p:cBhvr>
                                      <p:to>
                                        <p:strVal val="visible"/>
                                      </p:to>
                                    </p:set>
                                    <p:anim calcmode="lin" valueType="num">
                                      <p:cBhvr additive="base">
                                        <p:cTn id="41" dur="1000"/>
                                        <p:tgtEl>
                                          <p:spTgt spid="2746"/>
                                        </p:tgtEl>
                                        <p:attrNameLst>
                                          <p:attrName>ppt_w</p:attrName>
                                        </p:attrNameLst>
                                      </p:cBhvr>
                                      <p:tavLst>
                                        <p:tav tm="0">
                                          <p:val>
                                            <p:strVal val="0"/>
                                          </p:val>
                                        </p:tav>
                                        <p:tav tm="100000">
                                          <p:val>
                                            <p:strVal val="#ppt_w"/>
                                          </p:val>
                                        </p:tav>
                                      </p:tavLst>
                                    </p:anim>
                                    <p:anim calcmode="lin" valueType="num">
                                      <p:cBhvr additive="base">
                                        <p:cTn id="42" dur="1000"/>
                                        <p:tgtEl>
                                          <p:spTgt spid="2746"/>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752"/>
                                        </p:tgtEl>
                                        <p:attrNameLst>
                                          <p:attrName>style.visibility</p:attrName>
                                        </p:attrNameLst>
                                      </p:cBhvr>
                                      <p:to>
                                        <p:strVal val="visible"/>
                                      </p:to>
                                    </p:set>
                                    <p:animEffect transition="in" filter="fade">
                                      <p:cBhvr>
                                        <p:cTn id="45" dur="1000"/>
                                        <p:tgtEl>
                                          <p:spTgt spid="2752"/>
                                        </p:tgtEl>
                                      </p:cBhvr>
                                    </p:animEffect>
                                  </p:childTnLst>
                                </p:cTn>
                              </p:par>
                              <p:par>
                                <p:cTn id="46" presetID="10" presetClass="entr" presetSubtype="0" fill="hold" nodeType="withEffect">
                                  <p:stCondLst>
                                    <p:cond delay="0"/>
                                  </p:stCondLst>
                                  <p:childTnLst>
                                    <p:set>
                                      <p:cBhvr>
                                        <p:cTn id="47" dur="1" fill="hold">
                                          <p:stCondLst>
                                            <p:cond delay="0"/>
                                          </p:stCondLst>
                                        </p:cTn>
                                        <p:tgtEl>
                                          <p:spTgt spid="2753"/>
                                        </p:tgtEl>
                                        <p:attrNameLst>
                                          <p:attrName>style.visibility</p:attrName>
                                        </p:attrNameLst>
                                      </p:cBhvr>
                                      <p:to>
                                        <p:strVal val="visible"/>
                                      </p:to>
                                    </p:set>
                                    <p:animEffect transition="in" filter="fade">
                                      <p:cBhvr>
                                        <p:cTn id="48" dur="1000"/>
                                        <p:tgtEl>
                                          <p:spTgt spid="2753"/>
                                        </p:tgtEl>
                                      </p:cBhvr>
                                    </p:animEffect>
                                  </p:childTnLst>
                                </p:cTn>
                              </p:par>
                              <p:par>
                                <p:cTn id="49" presetID="10" presetClass="entr" presetSubtype="0" fill="hold" nodeType="withEffect">
                                  <p:stCondLst>
                                    <p:cond delay="0"/>
                                  </p:stCondLst>
                                  <p:childTnLst>
                                    <p:set>
                                      <p:cBhvr>
                                        <p:cTn id="50" dur="1" fill="hold">
                                          <p:stCondLst>
                                            <p:cond delay="0"/>
                                          </p:stCondLst>
                                        </p:cTn>
                                        <p:tgtEl>
                                          <p:spTgt spid="2754"/>
                                        </p:tgtEl>
                                        <p:attrNameLst>
                                          <p:attrName>style.visibility</p:attrName>
                                        </p:attrNameLst>
                                      </p:cBhvr>
                                      <p:to>
                                        <p:strVal val="visible"/>
                                      </p:to>
                                    </p:set>
                                    <p:animEffect transition="in" filter="fade">
                                      <p:cBhvr>
                                        <p:cTn id="51" dur="1000"/>
                                        <p:tgtEl>
                                          <p:spTgt spid="2754"/>
                                        </p:tgtEl>
                                      </p:cBhvr>
                                    </p:animEffect>
                                  </p:childTnLst>
                                </p:cTn>
                              </p:par>
                              <p:par>
                                <p:cTn id="52" presetID="10" presetClass="entr" presetSubtype="0" fill="hold" nodeType="withEffect">
                                  <p:stCondLst>
                                    <p:cond delay="0"/>
                                  </p:stCondLst>
                                  <p:childTnLst>
                                    <p:set>
                                      <p:cBhvr>
                                        <p:cTn id="53" dur="1" fill="hold">
                                          <p:stCondLst>
                                            <p:cond delay="0"/>
                                          </p:stCondLst>
                                        </p:cTn>
                                        <p:tgtEl>
                                          <p:spTgt spid="2755"/>
                                        </p:tgtEl>
                                        <p:attrNameLst>
                                          <p:attrName>style.visibility</p:attrName>
                                        </p:attrNameLst>
                                      </p:cBhvr>
                                      <p:to>
                                        <p:strVal val="visible"/>
                                      </p:to>
                                    </p:set>
                                    <p:animEffect transition="in" filter="fade">
                                      <p:cBhvr>
                                        <p:cTn id="54" dur="1000"/>
                                        <p:tgtEl>
                                          <p:spTgt spid="2755"/>
                                        </p:tgtEl>
                                      </p:cBhvr>
                                    </p:animEffect>
                                  </p:childTnLst>
                                </p:cTn>
                              </p:par>
                              <p:par>
                                <p:cTn id="55" presetID="10" presetClass="entr" presetSubtype="0" fill="hold" nodeType="withEffect">
                                  <p:stCondLst>
                                    <p:cond delay="0"/>
                                  </p:stCondLst>
                                  <p:childTnLst>
                                    <p:set>
                                      <p:cBhvr>
                                        <p:cTn id="56" dur="1" fill="hold">
                                          <p:stCondLst>
                                            <p:cond delay="0"/>
                                          </p:stCondLst>
                                        </p:cTn>
                                        <p:tgtEl>
                                          <p:spTgt spid="2756"/>
                                        </p:tgtEl>
                                        <p:attrNameLst>
                                          <p:attrName>style.visibility</p:attrName>
                                        </p:attrNameLst>
                                      </p:cBhvr>
                                      <p:to>
                                        <p:strVal val="visible"/>
                                      </p:to>
                                    </p:set>
                                    <p:animEffect transition="in" filter="fade">
                                      <p:cBhvr>
                                        <p:cTn id="57" dur="1000"/>
                                        <p:tgtEl>
                                          <p:spTgt spid="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sp>
        <p:nvSpPr>
          <p:cNvPr id="2762" name="Google Shape;2762;p58"/>
          <p:cNvSpPr txBox="1">
            <a:spLocks noGrp="1"/>
          </p:cNvSpPr>
          <p:nvPr>
            <p:ph type="title"/>
          </p:nvPr>
        </p:nvSpPr>
        <p:spPr>
          <a:xfrm>
            <a:off x="5886025" y="1146607"/>
            <a:ext cx="2548200" cy="7944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a:t>Latar Belakang</a:t>
            </a:r>
            <a:endParaRPr/>
          </a:p>
        </p:txBody>
      </p:sp>
      <p:sp>
        <p:nvSpPr>
          <p:cNvPr id="2763" name="Google Shape;2763;p58"/>
          <p:cNvSpPr txBox="1">
            <a:spLocks noGrp="1"/>
          </p:cNvSpPr>
          <p:nvPr>
            <p:ph type="subTitle" idx="1"/>
          </p:nvPr>
        </p:nvSpPr>
        <p:spPr>
          <a:xfrm>
            <a:off x="4284775" y="2035325"/>
            <a:ext cx="4143300" cy="1720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Berangkat dari permasalahan sebelumnya, maka penelitian ini bertujuan untuk membuat sebuah </a:t>
            </a:r>
            <a:r>
              <a:rPr lang="en" b="1"/>
              <a:t>API </a:t>
            </a:r>
            <a:r>
              <a:rPr lang="en"/>
              <a:t>yang dapat mendeteksi dan menghilangkan kata-kata negatif (abusive) yang tidak baik untuk anak-anak konsumsi dan juga untuk menormalisasi kata-kata alay dari sebuah data teks secara otomatis.</a:t>
            </a:r>
            <a:endParaRPr/>
          </a:p>
        </p:txBody>
      </p:sp>
      <p:pic>
        <p:nvPicPr>
          <p:cNvPr id="2764" name="Google Shape;2764;p58"/>
          <p:cNvPicPr preferRelativeResize="0"/>
          <p:nvPr/>
        </p:nvPicPr>
        <p:blipFill rotWithShape="1">
          <a:blip r:embed="rId3">
            <a:alphaModFix/>
          </a:blip>
          <a:srcRect l="43745" t="15088" r="19623" b="2593"/>
          <a:stretch/>
        </p:blipFill>
        <p:spPr>
          <a:xfrm>
            <a:off x="136011" y="152400"/>
            <a:ext cx="3229026" cy="4838702"/>
          </a:xfrm>
          <a:prstGeom prst="rect">
            <a:avLst/>
          </a:prstGeom>
          <a:noFill/>
          <a:ln w="9525" cap="flat" cmpd="sng">
            <a:solidFill>
              <a:schemeClr val="dk2"/>
            </a:solidFill>
            <a:prstDash val="solid"/>
            <a:round/>
            <a:headEnd type="none" w="sm" len="sm"/>
            <a:tailEnd type="none" w="sm" len="sm"/>
          </a:ln>
        </p:spPr>
      </p:pic>
      <p:grpSp>
        <p:nvGrpSpPr>
          <p:cNvPr id="2765" name="Google Shape;2765;p58"/>
          <p:cNvGrpSpPr/>
          <p:nvPr/>
        </p:nvGrpSpPr>
        <p:grpSpPr>
          <a:xfrm>
            <a:off x="391864" y="3545270"/>
            <a:ext cx="289170" cy="284718"/>
            <a:chOff x="426000" y="3302025"/>
            <a:chExt cx="220875" cy="217475"/>
          </a:xfrm>
        </p:grpSpPr>
        <p:sp>
          <p:nvSpPr>
            <p:cNvPr id="2766" name="Google Shape;2766;p5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58"/>
          <p:cNvGrpSpPr/>
          <p:nvPr/>
        </p:nvGrpSpPr>
        <p:grpSpPr>
          <a:xfrm rot="5400000">
            <a:off x="1273912" y="4127100"/>
            <a:ext cx="357454" cy="956304"/>
            <a:chOff x="357713" y="600975"/>
            <a:chExt cx="357454" cy="956304"/>
          </a:xfrm>
        </p:grpSpPr>
        <p:sp>
          <p:nvSpPr>
            <p:cNvPr id="2769" name="Google Shape;2769;p5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3" name="Google Shape;2773;p5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8">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68"/>
                                        </p:tgtEl>
                                        <p:attrNameLst>
                                          <p:attrName>style.visibility</p:attrName>
                                        </p:attrNameLst>
                                      </p:cBhvr>
                                      <p:to>
                                        <p:strVal val="visible"/>
                                      </p:to>
                                    </p:set>
                                    <p:anim calcmode="lin" valueType="num">
                                      <p:cBhvr additive="base">
                                        <p:cTn id="7" dur="1000"/>
                                        <p:tgtEl>
                                          <p:spTgt spid="276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765"/>
                                        </p:tgtEl>
                                        <p:attrNameLst>
                                          <p:attrName>style.visibility</p:attrName>
                                        </p:attrNameLst>
                                      </p:cBhvr>
                                      <p:to>
                                        <p:strVal val="visible"/>
                                      </p:to>
                                    </p:set>
                                    <p:anim calcmode="lin" valueType="num">
                                      <p:cBhvr additive="base">
                                        <p:cTn id="10" dur="1000"/>
                                        <p:tgtEl>
                                          <p:spTgt spid="2765"/>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764"/>
                                        </p:tgtEl>
                                        <p:attrNameLst>
                                          <p:attrName>style.visibility</p:attrName>
                                        </p:attrNameLst>
                                      </p:cBhvr>
                                      <p:to>
                                        <p:strVal val="visible"/>
                                      </p:to>
                                    </p:set>
                                    <p:anim calcmode="lin" valueType="num">
                                      <p:cBhvr additive="base">
                                        <p:cTn id="13" dur="1000"/>
                                        <p:tgtEl>
                                          <p:spTgt spid="2764"/>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763"/>
                                        </p:tgtEl>
                                        <p:attrNameLst>
                                          <p:attrName>style.visibility</p:attrName>
                                        </p:attrNameLst>
                                      </p:cBhvr>
                                      <p:to>
                                        <p:strVal val="visible"/>
                                      </p:to>
                                    </p:set>
                                    <p:animEffect transition="in" filter="fade">
                                      <p:cBhvr>
                                        <p:cTn id="16" dur="1000"/>
                                        <p:tgtEl>
                                          <p:spTgt spid="2763"/>
                                        </p:tgtEl>
                                      </p:cBhvr>
                                    </p:animEffect>
                                  </p:childTnLst>
                                </p:cTn>
                              </p:par>
                              <p:par>
                                <p:cTn id="17" presetID="2" presetClass="entr" presetSubtype="2" fill="hold" nodeType="withEffect">
                                  <p:stCondLst>
                                    <p:cond delay="0"/>
                                  </p:stCondLst>
                                  <p:childTnLst>
                                    <p:set>
                                      <p:cBhvr>
                                        <p:cTn id="18" dur="1" fill="hold">
                                          <p:stCondLst>
                                            <p:cond delay="0"/>
                                          </p:stCondLst>
                                        </p:cTn>
                                        <p:tgtEl>
                                          <p:spTgt spid="2762"/>
                                        </p:tgtEl>
                                        <p:attrNameLst>
                                          <p:attrName>style.visibility</p:attrName>
                                        </p:attrNameLst>
                                      </p:cBhvr>
                                      <p:to>
                                        <p:strVal val="visible"/>
                                      </p:to>
                                    </p:set>
                                    <p:anim calcmode="lin" valueType="num">
                                      <p:cBhvr additive="base">
                                        <p:cTn id="19" dur="1000"/>
                                        <p:tgtEl>
                                          <p:spTgt spid="2762"/>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0"/>
                                  </p:stCondLst>
                                  <p:childTnLst>
                                    <p:set>
                                      <p:cBhvr>
                                        <p:cTn id="21" dur="1" fill="hold">
                                          <p:stCondLst>
                                            <p:cond delay="0"/>
                                          </p:stCondLst>
                                        </p:cTn>
                                        <p:tgtEl>
                                          <p:spTgt spid="2773"/>
                                        </p:tgtEl>
                                        <p:attrNameLst>
                                          <p:attrName>style.visibility</p:attrName>
                                        </p:attrNameLst>
                                      </p:cBhvr>
                                      <p:to>
                                        <p:strVal val="visible"/>
                                      </p:to>
                                    </p:set>
                                    <p:animEffect transition="in" filter="fade">
                                      <p:cBhvr>
                                        <p:cTn id="22" dur="1000"/>
                                        <p:tgtEl>
                                          <p:spTgt spid="2773"/>
                                        </p:tgtEl>
                                      </p:cBhvr>
                                    </p:animEffect>
                                  </p:childTnLst>
                                </p:cTn>
                              </p:par>
                              <p:par>
                                <p:cTn id="23" presetID="10" presetClass="entr" presetSubtype="0" fill="hold" nodeType="withEffect">
                                  <p:stCondLst>
                                    <p:cond delay="0"/>
                                  </p:stCondLst>
                                  <p:childTnLst>
                                    <p:set>
                                      <p:cBhvr>
                                        <p:cTn id="24" dur="1" fill="hold">
                                          <p:stCondLst>
                                            <p:cond delay="0"/>
                                          </p:stCondLst>
                                        </p:cTn>
                                        <p:tgtEl>
                                          <p:spTgt spid="2774"/>
                                        </p:tgtEl>
                                        <p:attrNameLst>
                                          <p:attrName>style.visibility</p:attrName>
                                        </p:attrNameLst>
                                      </p:cBhvr>
                                      <p:to>
                                        <p:strVal val="visible"/>
                                      </p:to>
                                    </p:set>
                                    <p:animEffect transition="in" filter="fade">
                                      <p:cBhvr>
                                        <p:cTn id="25" dur="1000"/>
                                        <p:tgtEl>
                                          <p:spTgt spid="2774"/>
                                        </p:tgtEl>
                                      </p:cBhvr>
                                    </p:animEffect>
                                  </p:childTnLst>
                                </p:cTn>
                              </p:par>
                              <p:par>
                                <p:cTn id="26" presetID="10" presetClass="entr" presetSubtype="0" fill="hold" nodeType="withEffect">
                                  <p:stCondLst>
                                    <p:cond delay="0"/>
                                  </p:stCondLst>
                                  <p:childTnLst>
                                    <p:set>
                                      <p:cBhvr>
                                        <p:cTn id="27" dur="1" fill="hold">
                                          <p:stCondLst>
                                            <p:cond delay="0"/>
                                          </p:stCondLst>
                                        </p:cTn>
                                        <p:tgtEl>
                                          <p:spTgt spid="2775"/>
                                        </p:tgtEl>
                                        <p:attrNameLst>
                                          <p:attrName>style.visibility</p:attrName>
                                        </p:attrNameLst>
                                      </p:cBhvr>
                                      <p:to>
                                        <p:strVal val="visible"/>
                                      </p:to>
                                    </p:set>
                                    <p:animEffect transition="in" filter="fade">
                                      <p:cBhvr>
                                        <p:cTn id="28" dur="1000"/>
                                        <p:tgtEl>
                                          <p:spTgt spid="2775"/>
                                        </p:tgtEl>
                                      </p:cBhvr>
                                    </p:animEffect>
                                  </p:childTnLst>
                                </p:cTn>
                              </p:par>
                              <p:par>
                                <p:cTn id="29" presetID="10" presetClass="entr" presetSubtype="0" fill="hold" nodeType="withEffect">
                                  <p:stCondLst>
                                    <p:cond delay="0"/>
                                  </p:stCondLst>
                                  <p:childTnLst>
                                    <p:set>
                                      <p:cBhvr>
                                        <p:cTn id="30" dur="1" fill="hold">
                                          <p:stCondLst>
                                            <p:cond delay="0"/>
                                          </p:stCondLst>
                                        </p:cTn>
                                        <p:tgtEl>
                                          <p:spTgt spid="2776"/>
                                        </p:tgtEl>
                                        <p:attrNameLst>
                                          <p:attrName>style.visibility</p:attrName>
                                        </p:attrNameLst>
                                      </p:cBhvr>
                                      <p:to>
                                        <p:strVal val="visible"/>
                                      </p:to>
                                    </p:set>
                                    <p:animEffect transition="in" filter="fade">
                                      <p:cBhvr>
                                        <p:cTn id="31" dur="1000"/>
                                        <p:tgtEl>
                                          <p:spTgt spid="2776"/>
                                        </p:tgtEl>
                                      </p:cBhvr>
                                    </p:animEffect>
                                  </p:childTnLst>
                                </p:cTn>
                              </p:par>
                              <p:par>
                                <p:cTn id="32" presetID="10" presetClass="entr" presetSubtype="0" fill="hold" nodeType="withEffect">
                                  <p:stCondLst>
                                    <p:cond delay="0"/>
                                  </p:stCondLst>
                                  <p:childTnLst>
                                    <p:set>
                                      <p:cBhvr>
                                        <p:cTn id="33" dur="1" fill="hold">
                                          <p:stCondLst>
                                            <p:cond delay="0"/>
                                          </p:stCondLst>
                                        </p:cTn>
                                        <p:tgtEl>
                                          <p:spTgt spid="2777"/>
                                        </p:tgtEl>
                                        <p:attrNameLst>
                                          <p:attrName>style.visibility</p:attrName>
                                        </p:attrNameLst>
                                      </p:cBhvr>
                                      <p:to>
                                        <p:strVal val="visible"/>
                                      </p:to>
                                    </p:set>
                                    <p:animEffect transition="in" filter="fade">
                                      <p:cBhvr>
                                        <p:cTn id="34" dur="1000"/>
                                        <p:tgtEl>
                                          <p:spTgt spid="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1"/>
        <p:cNvGrpSpPr/>
        <p:nvPr/>
      </p:nvGrpSpPr>
      <p:grpSpPr>
        <a:xfrm>
          <a:off x="0" y="0"/>
          <a:ext cx="0" cy="0"/>
          <a:chOff x="0" y="0"/>
          <a:chExt cx="0" cy="0"/>
        </a:xfrm>
      </p:grpSpPr>
      <p:sp>
        <p:nvSpPr>
          <p:cNvPr id="2782" name="Google Shape;2782;p59"/>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700"/>
              <a:t>Metode Penelitian</a:t>
            </a:r>
            <a:endParaRPr sz="2700"/>
          </a:p>
        </p:txBody>
      </p:sp>
      <p:sp>
        <p:nvSpPr>
          <p:cNvPr id="2783" name="Google Shape;2783;p59"/>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yang digunakan didapat dari kaggle:</a:t>
            </a:r>
            <a:endParaRPr/>
          </a:p>
          <a:p>
            <a:pPr marL="0" lvl="0" indent="0" algn="l" rtl="0">
              <a:spcBef>
                <a:spcPts val="0"/>
              </a:spcBef>
              <a:spcAft>
                <a:spcPts val="0"/>
              </a:spcAft>
              <a:buNone/>
            </a:pPr>
            <a:r>
              <a:rPr lang="en"/>
              <a:t>&lt;https://www.kaggle.com/datasets/ilhamfp31/indonesian-abusive-and-hate-speech-twitter-text&gt;</a:t>
            </a:r>
            <a:endParaRPr/>
          </a:p>
        </p:txBody>
      </p:sp>
      <p:pic>
        <p:nvPicPr>
          <p:cNvPr id="2784" name="Google Shape;2784;p59"/>
          <p:cNvPicPr preferRelativeResize="0"/>
          <p:nvPr/>
        </p:nvPicPr>
        <p:blipFill rotWithShape="1">
          <a:blip r:embed="rId3">
            <a:alphaModFix/>
          </a:blip>
          <a:srcRect l="16352" r="16352"/>
          <a:stretch/>
        </p:blipFill>
        <p:spPr>
          <a:xfrm>
            <a:off x="4976323" y="1047175"/>
            <a:ext cx="3077012" cy="3049150"/>
          </a:xfrm>
          <a:prstGeom prst="rect">
            <a:avLst/>
          </a:prstGeom>
          <a:noFill/>
          <a:ln w="9525" cap="flat" cmpd="sng">
            <a:solidFill>
              <a:schemeClr val="dk2"/>
            </a:solidFill>
            <a:prstDash val="solid"/>
            <a:round/>
            <a:headEnd type="none" w="sm" len="sm"/>
            <a:tailEnd type="none" w="sm" len="sm"/>
          </a:ln>
        </p:spPr>
      </p:pic>
      <p:sp>
        <p:nvSpPr>
          <p:cNvPr id="2785" name="Google Shape;2785;p5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9">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782"/>
                                        </p:tgtEl>
                                        <p:attrNameLst>
                                          <p:attrName>style.visibility</p:attrName>
                                        </p:attrNameLst>
                                      </p:cBhvr>
                                      <p:to>
                                        <p:strVal val="visible"/>
                                      </p:to>
                                    </p:set>
                                    <p:anim calcmode="lin" valueType="num">
                                      <p:cBhvr additive="base">
                                        <p:cTn id="10" dur="1000"/>
                                        <p:tgtEl>
                                          <p:spTgt spid="278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783"/>
                                        </p:tgtEl>
                                        <p:attrNameLst>
                                          <p:attrName>style.visibility</p:attrName>
                                        </p:attrNameLst>
                                      </p:cBhvr>
                                      <p:to>
                                        <p:strVal val="visible"/>
                                      </p:to>
                                    </p:set>
                                    <p:animEffect transition="in" filter="fade">
                                      <p:cBhvr>
                                        <p:cTn id="13" dur="1000"/>
                                        <p:tgtEl>
                                          <p:spTgt spid="2783"/>
                                        </p:tgtEl>
                                      </p:cBhvr>
                                    </p:animEffect>
                                  </p:childTnLst>
                                </p:cTn>
                              </p:par>
                              <p:par>
                                <p:cTn id="14" presetID="10" presetClass="entr" presetSubtype="0" fill="hold" nodeType="withEffect">
                                  <p:stCondLst>
                                    <p:cond delay="0"/>
                                  </p:stCondLst>
                                  <p:childTnLst>
                                    <p:set>
                                      <p:cBhvr>
                                        <p:cTn id="15" dur="1" fill="hold">
                                          <p:stCondLst>
                                            <p:cond delay="0"/>
                                          </p:stCondLst>
                                        </p:cTn>
                                        <p:tgtEl>
                                          <p:spTgt spid="2785"/>
                                        </p:tgtEl>
                                        <p:attrNameLst>
                                          <p:attrName>style.visibility</p:attrName>
                                        </p:attrNameLst>
                                      </p:cBhvr>
                                      <p:to>
                                        <p:strVal val="visible"/>
                                      </p:to>
                                    </p:set>
                                    <p:animEffect transition="in" filter="fade">
                                      <p:cBhvr>
                                        <p:cTn id="16" dur="1000"/>
                                        <p:tgtEl>
                                          <p:spTgt spid="2785"/>
                                        </p:tgtEl>
                                      </p:cBhvr>
                                    </p:animEffect>
                                  </p:childTnLst>
                                </p:cTn>
                              </p:par>
                              <p:par>
                                <p:cTn id="17" presetID="10" presetClass="entr" presetSubtype="0" fill="hold" nodeType="withEffect">
                                  <p:stCondLst>
                                    <p:cond delay="0"/>
                                  </p:stCondLst>
                                  <p:childTnLst>
                                    <p:set>
                                      <p:cBhvr>
                                        <p:cTn id="18" dur="1" fill="hold">
                                          <p:stCondLst>
                                            <p:cond delay="0"/>
                                          </p:stCondLst>
                                        </p:cTn>
                                        <p:tgtEl>
                                          <p:spTgt spid="2786"/>
                                        </p:tgtEl>
                                        <p:attrNameLst>
                                          <p:attrName>style.visibility</p:attrName>
                                        </p:attrNameLst>
                                      </p:cBhvr>
                                      <p:to>
                                        <p:strVal val="visible"/>
                                      </p:to>
                                    </p:set>
                                    <p:animEffect transition="in" filter="fade">
                                      <p:cBhvr>
                                        <p:cTn id="19" dur="1000"/>
                                        <p:tgtEl>
                                          <p:spTgt spid="2786"/>
                                        </p:tgtEl>
                                      </p:cBhvr>
                                    </p:animEffect>
                                  </p:childTnLst>
                                </p:cTn>
                              </p:par>
                              <p:par>
                                <p:cTn id="20" presetID="10" presetClass="entr" presetSubtype="0" fill="hold" nodeType="withEffect">
                                  <p:stCondLst>
                                    <p:cond delay="0"/>
                                  </p:stCondLst>
                                  <p:childTnLst>
                                    <p:set>
                                      <p:cBhvr>
                                        <p:cTn id="21" dur="1" fill="hold">
                                          <p:stCondLst>
                                            <p:cond delay="0"/>
                                          </p:stCondLst>
                                        </p:cTn>
                                        <p:tgtEl>
                                          <p:spTgt spid="2787"/>
                                        </p:tgtEl>
                                        <p:attrNameLst>
                                          <p:attrName>style.visibility</p:attrName>
                                        </p:attrNameLst>
                                      </p:cBhvr>
                                      <p:to>
                                        <p:strVal val="visible"/>
                                      </p:to>
                                    </p:set>
                                    <p:animEffect transition="in" filter="fade">
                                      <p:cBhvr>
                                        <p:cTn id="22" dur="1000"/>
                                        <p:tgtEl>
                                          <p:spTgt spid="2787"/>
                                        </p:tgtEl>
                                      </p:cBhvr>
                                    </p:animEffect>
                                  </p:childTnLst>
                                </p:cTn>
                              </p:par>
                              <p:par>
                                <p:cTn id="23" presetID="10" presetClass="entr" presetSubtype="0" fill="hold" nodeType="withEffect">
                                  <p:stCondLst>
                                    <p:cond delay="0"/>
                                  </p:stCondLst>
                                  <p:childTnLst>
                                    <p:set>
                                      <p:cBhvr>
                                        <p:cTn id="24" dur="1" fill="hold">
                                          <p:stCondLst>
                                            <p:cond delay="0"/>
                                          </p:stCondLst>
                                        </p:cTn>
                                        <p:tgtEl>
                                          <p:spTgt spid="2788"/>
                                        </p:tgtEl>
                                        <p:attrNameLst>
                                          <p:attrName>style.visibility</p:attrName>
                                        </p:attrNameLst>
                                      </p:cBhvr>
                                      <p:to>
                                        <p:strVal val="visible"/>
                                      </p:to>
                                    </p:set>
                                    <p:animEffect transition="in" filter="fade">
                                      <p:cBhvr>
                                        <p:cTn id="25" dur="1000"/>
                                        <p:tgtEl>
                                          <p:spTgt spid="2788"/>
                                        </p:tgtEl>
                                      </p:cBhvr>
                                    </p:animEffect>
                                  </p:childTnLst>
                                </p:cTn>
                              </p:par>
                              <p:par>
                                <p:cTn id="26" presetID="10" presetClass="entr" presetSubtype="0" fill="hold" nodeType="withEffect">
                                  <p:stCondLst>
                                    <p:cond delay="0"/>
                                  </p:stCondLst>
                                  <p:childTnLst>
                                    <p:set>
                                      <p:cBhvr>
                                        <p:cTn id="27" dur="1" fill="hold">
                                          <p:stCondLst>
                                            <p:cond delay="0"/>
                                          </p:stCondLst>
                                        </p:cTn>
                                        <p:tgtEl>
                                          <p:spTgt spid="2789"/>
                                        </p:tgtEl>
                                        <p:attrNameLst>
                                          <p:attrName>style.visibility</p:attrName>
                                        </p:attrNameLst>
                                      </p:cBhvr>
                                      <p:to>
                                        <p:strVal val="visible"/>
                                      </p:to>
                                    </p:set>
                                    <p:animEffect transition="in" filter="fade">
                                      <p:cBhvr>
                                        <p:cTn id="28" dur="1000"/>
                                        <p:tgtEl>
                                          <p:spTgt spid="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3"/>
        <p:cNvGrpSpPr/>
        <p:nvPr/>
      </p:nvGrpSpPr>
      <p:grpSpPr>
        <a:xfrm>
          <a:off x="0" y="0"/>
          <a:ext cx="0" cy="0"/>
          <a:chOff x="0" y="0"/>
          <a:chExt cx="0" cy="0"/>
        </a:xfrm>
      </p:grpSpPr>
      <p:sp>
        <p:nvSpPr>
          <p:cNvPr id="2794" name="Google Shape;2794;p6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Metode Penelitian</a:t>
            </a:r>
            <a:endParaRPr/>
          </a:p>
        </p:txBody>
      </p:sp>
      <p:sp>
        <p:nvSpPr>
          <p:cNvPr id="2795" name="Google Shape;2795;p60"/>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0">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01" name="Google Shape;2801;p60"/>
          <p:cNvPicPr preferRelativeResize="0"/>
          <p:nvPr/>
        </p:nvPicPr>
        <p:blipFill>
          <a:blip r:embed="rId3">
            <a:alphaModFix/>
          </a:blip>
          <a:stretch>
            <a:fillRect/>
          </a:stretch>
        </p:blipFill>
        <p:spPr>
          <a:xfrm>
            <a:off x="7462727" y="-514375"/>
            <a:ext cx="2527512" cy="2681250"/>
          </a:xfrm>
          <a:prstGeom prst="rect">
            <a:avLst/>
          </a:prstGeom>
          <a:noFill/>
          <a:ln>
            <a:noFill/>
          </a:ln>
        </p:spPr>
      </p:pic>
      <p:sp>
        <p:nvSpPr>
          <p:cNvPr id="2802" name="Google Shape;2802;p60"/>
          <p:cNvSpPr txBox="1">
            <a:spLocks noGrp="1"/>
          </p:cNvSpPr>
          <p:nvPr>
            <p:ph type="subTitle" idx="1"/>
          </p:nvPr>
        </p:nvSpPr>
        <p:spPr>
          <a:xfrm>
            <a:off x="2914175" y="1745225"/>
            <a:ext cx="42972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1"/>
              <a:t>Data Twitter [Terdapat 13 kolom &amp; 13.169 baris]</a:t>
            </a:r>
            <a:endParaRPr sz="1300" b="1"/>
          </a:p>
        </p:txBody>
      </p:sp>
      <p:sp>
        <p:nvSpPr>
          <p:cNvPr id="2803" name="Google Shape;2803;p60"/>
          <p:cNvSpPr txBox="1">
            <a:spLocks noGrp="1"/>
          </p:cNvSpPr>
          <p:nvPr>
            <p:ph type="subTitle" idx="2"/>
          </p:nvPr>
        </p:nvSpPr>
        <p:spPr>
          <a:xfrm>
            <a:off x="476825" y="1366163"/>
            <a:ext cx="2702700" cy="221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1200"/>
              <a:t>Terdapat 3 data:</a:t>
            </a:r>
            <a:endParaRPr sz="1200"/>
          </a:p>
        </p:txBody>
      </p:sp>
      <p:sp>
        <p:nvSpPr>
          <p:cNvPr id="2804" name="Google Shape;2804;p60"/>
          <p:cNvSpPr txBox="1">
            <a:spLocks noGrp="1"/>
          </p:cNvSpPr>
          <p:nvPr>
            <p:ph type="subTitle" idx="5"/>
          </p:nvPr>
        </p:nvSpPr>
        <p:spPr>
          <a:xfrm>
            <a:off x="2915725" y="2639000"/>
            <a:ext cx="3732900" cy="443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sz="1300" b="1"/>
              <a:t>Data Kamusalay [15.167 data]</a:t>
            </a:r>
            <a:endParaRPr sz="1300" b="1"/>
          </a:p>
        </p:txBody>
      </p:sp>
      <p:sp>
        <p:nvSpPr>
          <p:cNvPr id="2805" name="Google Shape;2805;p60"/>
          <p:cNvSpPr txBox="1">
            <a:spLocks noGrp="1"/>
          </p:cNvSpPr>
          <p:nvPr>
            <p:ph type="subTitle" idx="3"/>
          </p:nvPr>
        </p:nvSpPr>
        <p:spPr>
          <a:xfrm>
            <a:off x="2946325" y="3685175"/>
            <a:ext cx="3671700" cy="3561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sz="1300" b="1"/>
              <a:t>Data Abusive [125 data]</a:t>
            </a:r>
            <a:endParaRPr sz="1300" b="1"/>
          </a:p>
        </p:txBody>
      </p:sp>
      <p:sp>
        <p:nvSpPr>
          <p:cNvPr id="2806" name="Google Shape;2806;p60"/>
          <p:cNvSpPr/>
          <p:nvPr/>
        </p:nvSpPr>
        <p:spPr>
          <a:xfrm>
            <a:off x="2000452" y="26760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2</a:t>
            </a:r>
            <a:endParaRPr b="1">
              <a:latin typeface="Aldrich"/>
              <a:ea typeface="Aldrich"/>
              <a:cs typeface="Aldrich"/>
              <a:sym typeface="Aldrich"/>
            </a:endParaRPr>
          </a:p>
        </p:txBody>
      </p:sp>
      <p:sp>
        <p:nvSpPr>
          <p:cNvPr id="2807" name="Google Shape;2807;p60"/>
          <p:cNvSpPr/>
          <p:nvPr/>
        </p:nvSpPr>
        <p:spPr>
          <a:xfrm>
            <a:off x="2000452" y="1765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1</a:t>
            </a:r>
            <a:endParaRPr b="1">
              <a:latin typeface="Aldrich"/>
              <a:ea typeface="Aldrich"/>
              <a:cs typeface="Aldrich"/>
              <a:sym typeface="Aldrich"/>
            </a:endParaRPr>
          </a:p>
        </p:txBody>
      </p:sp>
      <p:sp>
        <p:nvSpPr>
          <p:cNvPr id="2808" name="Google Shape;2808;p60"/>
          <p:cNvSpPr/>
          <p:nvPr/>
        </p:nvSpPr>
        <p:spPr>
          <a:xfrm>
            <a:off x="2000452" y="35860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ldrich"/>
                <a:ea typeface="Aldrich"/>
                <a:cs typeface="Aldrich"/>
                <a:sym typeface="Aldrich"/>
              </a:rPr>
              <a:t>3</a:t>
            </a:r>
            <a:endParaRPr b="1">
              <a:latin typeface="Aldrich"/>
              <a:ea typeface="Aldrich"/>
              <a:cs typeface="Aldrich"/>
              <a:sym typeface="Aldrich"/>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01"/>
                                        </p:tgtEl>
                                        <p:attrNameLst>
                                          <p:attrName>style.visibility</p:attrName>
                                        </p:attrNameLst>
                                      </p:cBhvr>
                                      <p:to>
                                        <p:strVal val="visible"/>
                                      </p:to>
                                    </p:set>
                                    <p:animEffect transition="in" filter="fade">
                                      <p:cBhvr>
                                        <p:cTn id="7" dur="1000"/>
                                        <p:tgtEl>
                                          <p:spTgt spid="2801"/>
                                        </p:tgtEl>
                                      </p:cBhvr>
                                    </p:animEffect>
                                  </p:childTnLst>
                                </p:cTn>
                              </p:par>
                              <p:par>
                                <p:cTn id="8" presetID="2" presetClass="entr" presetSubtype="8" fill="hold" nodeType="withEffect">
                                  <p:stCondLst>
                                    <p:cond delay="0"/>
                                  </p:stCondLst>
                                  <p:childTnLst>
                                    <p:set>
                                      <p:cBhvr>
                                        <p:cTn id="9" dur="1" fill="hold">
                                          <p:stCondLst>
                                            <p:cond delay="0"/>
                                          </p:stCondLst>
                                        </p:cTn>
                                        <p:tgtEl>
                                          <p:spTgt spid="2794"/>
                                        </p:tgtEl>
                                        <p:attrNameLst>
                                          <p:attrName>style.visibility</p:attrName>
                                        </p:attrNameLst>
                                      </p:cBhvr>
                                      <p:to>
                                        <p:strVal val="visible"/>
                                      </p:to>
                                    </p:set>
                                    <p:anim calcmode="lin" valueType="num">
                                      <p:cBhvr additive="base">
                                        <p:cTn id="10" dur="1000"/>
                                        <p:tgtEl>
                                          <p:spTgt spid="2794"/>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79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96"/>
                                        </p:tgtEl>
                                        <p:attrNameLst>
                                          <p:attrName>style.visibility</p:attrName>
                                        </p:attrNameLst>
                                      </p:cBhvr>
                                      <p:to>
                                        <p:strVal val="visible"/>
                                      </p:to>
                                    </p:set>
                                    <p:animEffect transition="in" filter="fade">
                                      <p:cBhvr>
                                        <p:cTn id="15" dur="1000"/>
                                        <p:tgtEl>
                                          <p:spTgt spid="2796"/>
                                        </p:tgtEl>
                                      </p:cBhvr>
                                    </p:animEffect>
                                  </p:childTnLst>
                                </p:cTn>
                              </p:par>
                              <p:par>
                                <p:cTn id="16" presetID="10" presetClass="entr" presetSubtype="0" fill="hold" nodeType="withEffect">
                                  <p:stCondLst>
                                    <p:cond delay="0"/>
                                  </p:stCondLst>
                                  <p:childTnLst>
                                    <p:set>
                                      <p:cBhvr>
                                        <p:cTn id="17" dur="1" fill="hold">
                                          <p:stCondLst>
                                            <p:cond delay="0"/>
                                          </p:stCondLst>
                                        </p:cTn>
                                        <p:tgtEl>
                                          <p:spTgt spid="2797"/>
                                        </p:tgtEl>
                                        <p:attrNameLst>
                                          <p:attrName>style.visibility</p:attrName>
                                        </p:attrNameLst>
                                      </p:cBhvr>
                                      <p:to>
                                        <p:strVal val="visible"/>
                                      </p:to>
                                    </p:set>
                                    <p:animEffect transition="in" filter="fade">
                                      <p:cBhvr>
                                        <p:cTn id="18" dur="1000"/>
                                        <p:tgtEl>
                                          <p:spTgt spid="2797"/>
                                        </p:tgtEl>
                                      </p:cBhvr>
                                    </p:animEffect>
                                  </p:childTnLst>
                                </p:cTn>
                              </p:par>
                              <p:par>
                                <p:cTn id="19" presetID="10" presetClass="entr" presetSubtype="0" fill="hold" nodeType="withEffect">
                                  <p:stCondLst>
                                    <p:cond delay="0"/>
                                  </p:stCondLst>
                                  <p:childTnLst>
                                    <p:set>
                                      <p:cBhvr>
                                        <p:cTn id="20" dur="1" fill="hold">
                                          <p:stCondLst>
                                            <p:cond delay="0"/>
                                          </p:stCondLst>
                                        </p:cTn>
                                        <p:tgtEl>
                                          <p:spTgt spid="2798"/>
                                        </p:tgtEl>
                                        <p:attrNameLst>
                                          <p:attrName>style.visibility</p:attrName>
                                        </p:attrNameLst>
                                      </p:cBhvr>
                                      <p:to>
                                        <p:strVal val="visible"/>
                                      </p:to>
                                    </p:set>
                                    <p:animEffect transition="in" filter="fade">
                                      <p:cBhvr>
                                        <p:cTn id="21" dur="1000"/>
                                        <p:tgtEl>
                                          <p:spTgt spid="2798"/>
                                        </p:tgtEl>
                                      </p:cBhvr>
                                    </p:animEffect>
                                  </p:childTnLst>
                                </p:cTn>
                              </p:par>
                              <p:par>
                                <p:cTn id="22" presetID="10" presetClass="entr" presetSubtype="0" fill="hold" nodeType="withEffect">
                                  <p:stCondLst>
                                    <p:cond delay="0"/>
                                  </p:stCondLst>
                                  <p:childTnLst>
                                    <p:set>
                                      <p:cBhvr>
                                        <p:cTn id="23" dur="1" fill="hold">
                                          <p:stCondLst>
                                            <p:cond delay="0"/>
                                          </p:stCondLst>
                                        </p:cTn>
                                        <p:tgtEl>
                                          <p:spTgt spid="2799"/>
                                        </p:tgtEl>
                                        <p:attrNameLst>
                                          <p:attrName>style.visibility</p:attrName>
                                        </p:attrNameLst>
                                      </p:cBhvr>
                                      <p:to>
                                        <p:strVal val="visible"/>
                                      </p:to>
                                    </p:set>
                                    <p:animEffect transition="in" filter="fade">
                                      <p:cBhvr>
                                        <p:cTn id="24" dur="1000"/>
                                        <p:tgtEl>
                                          <p:spTgt spid="2799"/>
                                        </p:tgtEl>
                                      </p:cBhvr>
                                    </p:animEffect>
                                  </p:childTnLst>
                                </p:cTn>
                              </p:par>
                              <p:par>
                                <p:cTn id="25" presetID="10" presetClass="entr" presetSubtype="0" fill="hold" nodeType="withEffect">
                                  <p:stCondLst>
                                    <p:cond delay="0"/>
                                  </p:stCondLst>
                                  <p:childTnLst>
                                    <p:set>
                                      <p:cBhvr>
                                        <p:cTn id="26" dur="1" fill="hold">
                                          <p:stCondLst>
                                            <p:cond delay="0"/>
                                          </p:stCondLst>
                                        </p:cTn>
                                        <p:tgtEl>
                                          <p:spTgt spid="2800"/>
                                        </p:tgtEl>
                                        <p:attrNameLst>
                                          <p:attrName>style.visibility</p:attrName>
                                        </p:attrNameLst>
                                      </p:cBhvr>
                                      <p:to>
                                        <p:strVal val="visible"/>
                                      </p:to>
                                    </p:set>
                                    <p:animEffect transition="in" filter="fade">
                                      <p:cBhvr>
                                        <p:cTn id="27" dur="1000"/>
                                        <p:tgtEl>
                                          <p:spTgt spid="2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2"/>
        <p:cNvGrpSpPr/>
        <p:nvPr/>
      </p:nvGrpSpPr>
      <p:grpSpPr>
        <a:xfrm>
          <a:off x="0" y="0"/>
          <a:ext cx="0" cy="0"/>
          <a:chOff x="0" y="0"/>
          <a:chExt cx="0" cy="0"/>
        </a:xfrm>
      </p:grpSpPr>
      <p:sp>
        <p:nvSpPr>
          <p:cNvPr id="2813" name="Google Shape;2813;p61"/>
          <p:cNvSpPr txBox="1">
            <a:spLocks noGrp="1"/>
          </p:cNvSpPr>
          <p:nvPr>
            <p:ph type="title"/>
          </p:nvPr>
        </p:nvSpPr>
        <p:spPr>
          <a:xfrm>
            <a:off x="4963975" y="1610275"/>
            <a:ext cx="3396300" cy="371700"/>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a:t>Metode Analisis</a:t>
            </a:r>
            <a:endParaRPr/>
          </a:p>
        </p:txBody>
      </p:sp>
      <p:sp>
        <p:nvSpPr>
          <p:cNvPr id="2814" name="Google Shape;2814;p61"/>
          <p:cNvSpPr txBox="1">
            <a:spLocks noGrp="1"/>
          </p:cNvSpPr>
          <p:nvPr>
            <p:ph type="subTitle" idx="1"/>
          </p:nvPr>
        </p:nvSpPr>
        <p:spPr>
          <a:xfrm>
            <a:off x="4339975" y="2103450"/>
            <a:ext cx="4020300" cy="1181400"/>
          </a:xfrm>
          <a:prstGeom prst="rect">
            <a:avLst/>
          </a:prstGeom>
        </p:spPr>
        <p:txBody>
          <a:bodyPr spcFirstLastPara="1" wrap="square" lIns="91425" tIns="91425" rIns="155425" bIns="91425" anchor="t" anchorCtr="0">
            <a:noAutofit/>
          </a:bodyPr>
          <a:lstStyle/>
          <a:p>
            <a:pPr marL="0" lvl="0" indent="0" algn="r" rtl="0">
              <a:spcBef>
                <a:spcPts val="0"/>
              </a:spcBef>
              <a:spcAft>
                <a:spcPts val="0"/>
              </a:spcAft>
              <a:buNone/>
            </a:pPr>
            <a:r>
              <a:rPr lang="en"/>
              <a:t>Metode analisis yang dipakai dalam penelitian ini menggunakan Descriptive Analytics. Karena bertujuan mendeskripsikan pola dari data. Jenis analisis tersebut dirasa cocok karena fokus pada mencari tahu kondisi data dan mempelajari pola suatu data.</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pic>
        <p:nvPicPr>
          <p:cNvPr id="2815" name="Google Shape;2815;p61"/>
          <p:cNvPicPr preferRelativeResize="0"/>
          <p:nvPr/>
        </p:nvPicPr>
        <p:blipFill rotWithShape="1">
          <a:blip r:embed="rId3">
            <a:alphaModFix/>
          </a:blip>
          <a:srcRect l="33866" t="9616" r="7804"/>
          <a:stretch/>
        </p:blipFill>
        <p:spPr>
          <a:xfrm>
            <a:off x="1097141" y="1047175"/>
            <a:ext cx="3077012" cy="3049149"/>
          </a:xfrm>
          <a:prstGeom prst="rect">
            <a:avLst/>
          </a:prstGeom>
          <a:noFill/>
          <a:ln w="9525" cap="flat" cmpd="sng">
            <a:solidFill>
              <a:schemeClr val="dk2"/>
            </a:solidFill>
            <a:prstDash val="solid"/>
            <a:round/>
            <a:headEnd type="none" w="sm" len="sm"/>
            <a:tailEnd type="none" w="sm" len="sm"/>
          </a:ln>
        </p:spPr>
      </p:pic>
      <p:sp>
        <p:nvSpPr>
          <p:cNvPr id="2816" name="Google Shape;2816;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1">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15"/>
                                        </p:tgtEl>
                                        <p:attrNameLst>
                                          <p:attrName>style.visibility</p:attrName>
                                        </p:attrNameLst>
                                      </p:cBhvr>
                                      <p:to>
                                        <p:strVal val="visible"/>
                                      </p:to>
                                    </p:set>
                                    <p:anim calcmode="lin" valueType="num">
                                      <p:cBhvr additive="base">
                                        <p:cTn id="7" dur="1000"/>
                                        <p:tgtEl>
                                          <p:spTgt spid="28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813"/>
                                        </p:tgtEl>
                                        <p:attrNameLst>
                                          <p:attrName>style.visibility</p:attrName>
                                        </p:attrNameLst>
                                      </p:cBhvr>
                                      <p:to>
                                        <p:strVal val="visible"/>
                                      </p:to>
                                    </p:set>
                                    <p:anim calcmode="lin" valueType="num">
                                      <p:cBhvr additive="base">
                                        <p:cTn id="10" dur="1000"/>
                                        <p:tgtEl>
                                          <p:spTgt spid="2813"/>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814"/>
                                        </p:tgtEl>
                                        <p:attrNameLst>
                                          <p:attrName>style.visibility</p:attrName>
                                        </p:attrNameLst>
                                      </p:cBhvr>
                                      <p:to>
                                        <p:strVal val="visible"/>
                                      </p:to>
                                    </p:set>
                                    <p:animEffect transition="in" filter="fade">
                                      <p:cBhvr>
                                        <p:cTn id="13" dur="1000"/>
                                        <p:tgtEl>
                                          <p:spTgt spid="2814"/>
                                        </p:tgtEl>
                                      </p:cBhvr>
                                    </p:animEffect>
                                  </p:childTnLst>
                                </p:cTn>
                              </p:par>
                              <p:par>
                                <p:cTn id="14" presetID="10" presetClass="entr" presetSubtype="0" fill="hold" nodeType="withEffect">
                                  <p:stCondLst>
                                    <p:cond delay="0"/>
                                  </p:stCondLst>
                                  <p:childTnLst>
                                    <p:set>
                                      <p:cBhvr>
                                        <p:cTn id="15" dur="1" fill="hold">
                                          <p:stCondLst>
                                            <p:cond delay="0"/>
                                          </p:stCondLst>
                                        </p:cTn>
                                        <p:tgtEl>
                                          <p:spTgt spid="2818"/>
                                        </p:tgtEl>
                                        <p:attrNameLst>
                                          <p:attrName>style.visibility</p:attrName>
                                        </p:attrNameLst>
                                      </p:cBhvr>
                                      <p:to>
                                        <p:strVal val="visible"/>
                                      </p:to>
                                    </p:set>
                                    <p:animEffect transition="in" filter="fade">
                                      <p:cBhvr>
                                        <p:cTn id="16" dur="1000"/>
                                        <p:tgtEl>
                                          <p:spTgt spid="2818"/>
                                        </p:tgtEl>
                                      </p:cBhvr>
                                    </p:animEffect>
                                  </p:childTnLst>
                                </p:cTn>
                              </p:par>
                              <p:par>
                                <p:cTn id="17" presetID="10" presetClass="entr" presetSubtype="0" fill="hold" nodeType="withEffect">
                                  <p:stCondLst>
                                    <p:cond delay="0"/>
                                  </p:stCondLst>
                                  <p:childTnLst>
                                    <p:set>
                                      <p:cBhvr>
                                        <p:cTn id="18" dur="1" fill="hold">
                                          <p:stCondLst>
                                            <p:cond delay="0"/>
                                          </p:stCondLst>
                                        </p:cTn>
                                        <p:tgtEl>
                                          <p:spTgt spid="2816"/>
                                        </p:tgtEl>
                                        <p:attrNameLst>
                                          <p:attrName>style.visibility</p:attrName>
                                        </p:attrNameLst>
                                      </p:cBhvr>
                                      <p:to>
                                        <p:strVal val="visible"/>
                                      </p:to>
                                    </p:set>
                                    <p:animEffect transition="in" filter="fade">
                                      <p:cBhvr>
                                        <p:cTn id="19" dur="1000"/>
                                        <p:tgtEl>
                                          <p:spTgt spid="2816"/>
                                        </p:tgtEl>
                                      </p:cBhvr>
                                    </p:animEffect>
                                  </p:childTnLst>
                                </p:cTn>
                              </p:par>
                              <p:par>
                                <p:cTn id="20" presetID="10" presetClass="entr" presetSubtype="0" fill="hold" nodeType="withEffect">
                                  <p:stCondLst>
                                    <p:cond delay="0"/>
                                  </p:stCondLst>
                                  <p:childTnLst>
                                    <p:set>
                                      <p:cBhvr>
                                        <p:cTn id="21" dur="1" fill="hold">
                                          <p:stCondLst>
                                            <p:cond delay="0"/>
                                          </p:stCondLst>
                                        </p:cTn>
                                        <p:tgtEl>
                                          <p:spTgt spid="2817"/>
                                        </p:tgtEl>
                                        <p:attrNameLst>
                                          <p:attrName>style.visibility</p:attrName>
                                        </p:attrNameLst>
                                      </p:cBhvr>
                                      <p:to>
                                        <p:strVal val="visible"/>
                                      </p:to>
                                    </p:set>
                                    <p:animEffect transition="in" filter="fade">
                                      <p:cBhvr>
                                        <p:cTn id="22" dur="1000"/>
                                        <p:tgtEl>
                                          <p:spTgt spid="2817"/>
                                        </p:tgtEl>
                                      </p:cBhvr>
                                    </p:animEffect>
                                  </p:childTnLst>
                                </p:cTn>
                              </p:par>
                              <p:par>
                                <p:cTn id="23" presetID="10" presetClass="entr" presetSubtype="0" fill="hold" nodeType="withEffect">
                                  <p:stCondLst>
                                    <p:cond delay="0"/>
                                  </p:stCondLst>
                                  <p:childTnLst>
                                    <p:set>
                                      <p:cBhvr>
                                        <p:cTn id="24" dur="1" fill="hold">
                                          <p:stCondLst>
                                            <p:cond delay="0"/>
                                          </p:stCondLst>
                                        </p:cTn>
                                        <p:tgtEl>
                                          <p:spTgt spid="2818"/>
                                        </p:tgtEl>
                                        <p:attrNameLst>
                                          <p:attrName>style.visibility</p:attrName>
                                        </p:attrNameLst>
                                      </p:cBhvr>
                                      <p:to>
                                        <p:strVal val="visible"/>
                                      </p:to>
                                    </p:set>
                                    <p:animEffect transition="in" filter="fade">
                                      <p:cBhvr>
                                        <p:cTn id="25" dur="1000"/>
                                        <p:tgtEl>
                                          <p:spTgt spid="2818"/>
                                        </p:tgtEl>
                                      </p:cBhvr>
                                    </p:animEffect>
                                  </p:childTnLst>
                                </p:cTn>
                              </p:par>
                              <p:par>
                                <p:cTn id="26" presetID="10" presetClass="entr" presetSubtype="0" fill="hold" nodeType="withEffect">
                                  <p:stCondLst>
                                    <p:cond delay="0"/>
                                  </p:stCondLst>
                                  <p:childTnLst>
                                    <p:set>
                                      <p:cBhvr>
                                        <p:cTn id="27" dur="1" fill="hold">
                                          <p:stCondLst>
                                            <p:cond delay="0"/>
                                          </p:stCondLst>
                                        </p:cTn>
                                        <p:tgtEl>
                                          <p:spTgt spid="2819"/>
                                        </p:tgtEl>
                                        <p:attrNameLst>
                                          <p:attrName>style.visibility</p:attrName>
                                        </p:attrNameLst>
                                      </p:cBhvr>
                                      <p:to>
                                        <p:strVal val="visible"/>
                                      </p:to>
                                    </p:set>
                                    <p:animEffect transition="in" filter="fade">
                                      <p:cBhvr>
                                        <p:cTn id="28" dur="1000"/>
                                        <p:tgtEl>
                                          <p:spTgt spid="2819"/>
                                        </p:tgtEl>
                                      </p:cBhvr>
                                    </p:animEffect>
                                  </p:childTnLst>
                                </p:cTn>
                              </p:par>
                              <p:par>
                                <p:cTn id="29" presetID="10" presetClass="entr" presetSubtype="0" fill="hold" nodeType="withEffect">
                                  <p:stCondLst>
                                    <p:cond delay="0"/>
                                  </p:stCondLst>
                                  <p:childTnLst>
                                    <p:set>
                                      <p:cBhvr>
                                        <p:cTn id="30" dur="1" fill="hold">
                                          <p:stCondLst>
                                            <p:cond delay="0"/>
                                          </p:stCondLst>
                                        </p:cTn>
                                        <p:tgtEl>
                                          <p:spTgt spid="2820"/>
                                        </p:tgtEl>
                                        <p:attrNameLst>
                                          <p:attrName>style.visibility</p:attrName>
                                        </p:attrNameLst>
                                      </p:cBhvr>
                                      <p:to>
                                        <p:strVal val="visible"/>
                                      </p:to>
                                    </p:set>
                                    <p:animEffect transition="in" filter="fade">
                                      <p:cBhvr>
                                        <p:cTn id="31" dur="1000"/>
                                        <p:tgtEl>
                                          <p:spTgt spid="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On-screen Show (16:9)</PresentationFormat>
  <Paragraphs>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Bai Jamjuree</vt:lpstr>
      <vt:lpstr>Aldrich</vt:lpstr>
      <vt:lpstr>Anaheim</vt:lpstr>
      <vt:lpstr>Data Science Project Proposal XL by Slidesgo</vt:lpstr>
      <vt:lpstr>DSC Challenge Gold Level</vt:lpstr>
      <vt:lpstr>Amadea Claire Isabel A. Binar Academy - DSC 15</vt:lpstr>
      <vt:lpstr>Pendahuluan</vt:lpstr>
      <vt:lpstr>PROBLEM STATEMENT</vt:lpstr>
      <vt:lpstr>PROBLEM STATEMENT</vt:lpstr>
      <vt:lpstr>Latar Belakang</vt:lpstr>
      <vt:lpstr>Metode Penelitian</vt:lpstr>
      <vt:lpstr>Metode Penelitian</vt:lpstr>
      <vt:lpstr>Metode Analisis</vt:lpstr>
      <vt:lpstr>EXPERIMENT DATA</vt:lpstr>
      <vt:lpstr>API</vt:lpstr>
      <vt:lpstr>API</vt:lpstr>
      <vt:lpstr>HASIL &amp; KESIMPULAN</vt:lpstr>
      <vt:lpstr>REKOMENDASI</vt:lpstr>
      <vt:lpstr>REFERENSI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Challenge Gold Level</dc:title>
  <cp:lastModifiedBy>AMADEA CLAIRE ISABEL ARDISON</cp:lastModifiedBy>
  <cp:revision>1</cp:revision>
  <dcterms:modified xsi:type="dcterms:W3CDTF">2023-12-01T15:36:38Z</dcterms:modified>
</cp:coreProperties>
</file>