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9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8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46A9CF-1257-49D4-ACB7-02B5153088A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D462F1-68D3-4F55-AE02-CBE41B2AB0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4C95-99F1-4ABA-B2F3-530B55DB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Games Engineering</a:t>
            </a:r>
            <a:br>
              <a:rPr lang="en-GB" dirty="0"/>
            </a:br>
            <a:r>
              <a:rPr lang="en-GB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D733D-575F-4C5F-AFB5-7549CF360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R Game 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4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2C5B-C6E3-4AA7-9E8D-98E5DF6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4D03-F4A7-4B7B-9335-144EC683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which for now is known as “Run n Gun” will be a top-down game featuring a sprite.</a:t>
            </a:r>
          </a:p>
          <a:p>
            <a:r>
              <a:rPr lang="en-GB" dirty="0"/>
              <a:t>It will be a 2D top down shooter in which the player will have to destroy as many enemies as possible without being destroyed themselves in a set amount of time </a:t>
            </a:r>
          </a:p>
          <a:p>
            <a:r>
              <a:rPr lang="en-GB" dirty="0"/>
              <a:t>The aim of the game is to create a high-score within the set amount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07B4E-14F6-4F77-82DB-A17384E23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1"/>
          <a:stretch/>
        </p:blipFill>
        <p:spPr>
          <a:xfrm>
            <a:off x="6410326" y="4348833"/>
            <a:ext cx="2371953" cy="1960527"/>
          </a:xfrm>
          <a:prstGeom prst="rect">
            <a:avLst/>
          </a:prstGeom>
          <a:effectLst/>
        </p:spPr>
      </p:pic>
      <p:pic>
        <p:nvPicPr>
          <p:cNvPr id="9" name="Picture 8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0438BCFE-1D29-41B4-9353-EE39539EF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r="6922" b="-6"/>
          <a:stretch/>
        </p:blipFill>
        <p:spPr>
          <a:xfrm>
            <a:off x="6410325" y="2286000"/>
            <a:ext cx="2371953" cy="1960527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DE842-5CA1-40D6-8EFE-8278F95D3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7" r="11787" b="-6"/>
          <a:stretch/>
        </p:blipFill>
        <p:spPr>
          <a:xfrm>
            <a:off x="8877071" y="2285999"/>
            <a:ext cx="2371953" cy="1960527"/>
          </a:xfrm>
          <a:prstGeom prst="rect">
            <a:avLst/>
          </a:prstGeom>
          <a:effectLst/>
        </p:spPr>
      </p:pic>
      <p:pic>
        <p:nvPicPr>
          <p:cNvPr id="7" name="Picture 6" descr="A group of people walking around&#10;&#10;Description generated with high confidence">
            <a:extLst>
              <a:ext uri="{FF2B5EF4-FFF2-40B4-BE49-F238E27FC236}">
                <a16:creationId xmlns:a16="http://schemas.microsoft.com/office/drawing/2014/main" id="{03D013F9-FF83-4575-98D8-1E44B9E17A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9" r="21140" b="2"/>
          <a:stretch/>
        </p:blipFill>
        <p:spPr>
          <a:xfrm>
            <a:off x="8877071" y="4348833"/>
            <a:ext cx="2371953" cy="196052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847B5-8DEC-4038-BDAE-9466B186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24897" cy="1499616"/>
          </a:xfrm>
        </p:spPr>
        <p:txBody>
          <a:bodyPr>
            <a:normAutofit/>
          </a:bodyPr>
          <a:lstStyle/>
          <a:p>
            <a:r>
              <a:rPr lang="en-GB" dirty="0"/>
              <a:t>Inspiration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27EB-B8B1-4547-B2B2-D3207E89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GB" sz="2000"/>
              <a:t> It will draw inspiration from the pong and space invaders examples in the course for parts of the core gameplay.</a:t>
            </a:r>
          </a:p>
          <a:p>
            <a:endParaRPr lang="en-GB" sz="2000"/>
          </a:p>
          <a:p>
            <a:r>
              <a:rPr lang="en-GB" sz="2000"/>
              <a:t>Top down shooters – The primary inspiration as that’s what the game will be</a:t>
            </a:r>
          </a:p>
          <a:p>
            <a:endParaRPr lang="en-GB" sz="2000"/>
          </a:p>
          <a:p>
            <a:r>
              <a:rPr lang="en-GB" sz="2000"/>
              <a:t>Left 4 Dead - Single player but the idea of being attacked by groups of enemies</a:t>
            </a:r>
          </a:p>
          <a:p>
            <a:endParaRPr lang="en-GB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82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543-BB89-4216-B396-F933902D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CB6E-3A8B-4FFA-8E4C-B1EE98F1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part of the player experience is to achieve the highest score which will be compared to other high scores – similar to old arcade games</a:t>
            </a:r>
          </a:p>
          <a:p>
            <a:endParaRPr lang="en-GB" dirty="0"/>
          </a:p>
          <a:p>
            <a:r>
              <a:rPr lang="en-GB" dirty="0"/>
              <a:t>There will be a time limit for the game to add to a sense of danger that the player must achieve the said score within the amount of time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5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1861-2C49-4242-B6E4-0D1CB4E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Gameplay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2F18-6409-4335-B072-787C1015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 is in control of a sprite that can move on a 2D top down field</a:t>
            </a:r>
          </a:p>
          <a:p>
            <a:r>
              <a:rPr lang="en-GB" dirty="0"/>
              <a:t>Player is able to shoot from the sprite</a:t>
            </a:r>
          </a:p>
          <a:p>
            <a:r>
              <a:rPr lang="en-GB" dirty="0"/>
              <a:t>Player is attacked by Waves of “Bad sprites”</a:t>
            </a:r>
          </a:p>
          <a:p>
            <a:r>
              <a:rPr lang="en-GB" dirty="0"/>
              <a:t>“Bad Sprites” can damage player</a:t>
            </a:r>
          </a:p>
          <a:p>
            <a:r>
              <a:rPr lang="en-GB" dirty="0"/>
              <a:t>Player has to destroy as many bad sprites as possible in a time limit without getting destroyed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18D08-2473-42C8-ABF3-E08B50B70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" b="-3"/>
          <a:stretch/>
        </p:blipFill>
        <p:spPr>
          <a:xfrm>
            <a:off x="3095339" y="10"/>
            <a:ext cx="2999073" cy="33157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3F73E2-1A9A-4ABE-B5A6-3B9C747687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34472" cy="3315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B378C-93B3-4BB0-AD07-9549FEFF786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31711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video game&#10;&#10;Description generated with very high confidence">
            <a:extLst>
              <a:ext uri="{FF2B5EF4-FFF2-40B4-BE49-F238E27FC236}">
                <a16:creationId xmlns:a16="http://schemas.microsoft.com/office/drawing/2014/main" id="{2EFBE161-FF58-4B11-9F3C-67FA3BB50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1" r="-5" b="-5"/>
          <a:stretch/>
        </p:blipFill>
        <p:spPr>
          <a:xfrm>
            <a:off x="20" y="3476625"/>
            <a:ext cx="6094392" cy="3381375"/>
          </a:xfrm>
          <a:prstGeom prst="rect">
            <a:avLst/>
          </a:prstGeom>
        </p:spPr>
      </p:pic>
      <p:pic>
        <p:nvPicPr>
          <p:cNvPr id="9" name="Picture 8" descr="A sign on the side of a building&#10;&#10;Description generated with high confidence">
            <a:extLst>
              <a:ext uri="{FF2B5EF4-FFF2-40B4-BE49-F238E27FC236}">
                <a16:creationId xmlns:a16="http://schemas.microsoft.com/office/drawing/2014/main" id="{23887F1B-4511-41B7-AB8E-E3D052E1C4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r="16580" b="3"/>
          <a:stretch/>
        </p:blipFill>
        <p:spPr>
          <a:xfrm>
            <a:off x="20" y="10"/>
            <a:ext cx="2934452" cy="3315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D65C7-BD3D-48D4-9C52-E85916F8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73" y="585216"/>
            <a:ext cx="4866794" cy="1499616"/>
          </a:xfrm>
        </p:spPr>
        <p:txBody>
          <a:bodyPr>
            <a:normAutofit/>
          </a:bodyPr>
          <a:lstStyle/>
          <a:p>
            <a:r>
              <a:rPr lang="en-GB" dirty="0"/>
              <a:t>Game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415D-E258-41A9-A0E8-4CF66C87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673" y="2286000"/>
            <a:ext cx="4866794" cy="4023360"/>
          </a:xfrm>
        </p:spPr>
        <p:txBody>
          <a:bodyPr>
            <a:normAutofit/>
          </a:bodyPr>
          <a:lstStyle/>
          <a:p>
            <a:r>
              <a:rPr lang="en-GB" dirty="0"/>
              <a:t>A moveable top down sprite </a:t>
            </a:r>
          </a:p>
          <a:p>
            <a:r>
              <a:rPr lang="en-GB" dirty="0"/>
              <a:t>Can shoot from the sprite</a:t>
            </a:r>
          </a:p>
          <a:p>
            <a:r>
              <a:rPr lang="en-GB" dirty="0"/>
              <a:t>Powerups and boosts (Added time, better weapons)</a:t>
            </a:r>
          </a:p>
          <a:p>
            <a:r>
              <a:rPr lang="en-GB" dirty="0"/>
              <a:t>Obstacles the player can use for cover</a:t>
            </a:r>
          </a:p>
          <a:p>
            <a:r>
              <a:rPr lang="en-GB" dirty="0"/>
              <a:t>Different arenas to fight in</a:t>
            </a:r>
          </a:p>
          <a:p>
            <a:r>
              <a:rPr lang="en-GB" dirty="0"/>
              <a:t>A time limit</a:t>
            </a:r>
          </a:p>
          <a:p>
            <a:r>
              <a:rPr lang="en-GB" dirty="0"/>
              <a:t>A system to track high scores to show off who has done the best at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930-D1BC-4D41-8102-B960384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Enhancements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7ED0-C72F-4384-A5D7-4A86F4F7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co-operative multiplayer mode where two players can create a High score</a:t>
            </a:r>
          </a:p>
          <a:p>
            <a:r>
              <a:rPr lang="en-GB" dirty="0"/>
              <a:t>Different difficulties </a:t>
            </a:r>
          </a:p>
          <a:p>
            <a:r>
              <a:rPr lang="en-GB" dirty="0"/>
              <a:t>Different enemy types (can tie in to different difficulties)</a:t>
            </a:r>
          </a:p>
          <a:p>
            <a:r>
              <a:rPr lang="en-GB" dirty="0"/>
              <a:t>A narrative</a:t>
            </a:r>
          </a:p>
          <a:p>
            <a:r>
              <a:rPr lang="en-GB" dirty="0"/>
              <a:t>Different modes (</a:t>
            </a:r>
            <a:r>
              <a:rPr lang="en-GB" dirty="0" err="1"/>
              <a:t>e.g</a:t>
            </a:r>
            <a:r>
              <a:rPr lang="en-GB" dirty="0"/>
              <a:t> no time limit or no better weapons)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346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Games Engineering  </vt:lpstr>
      <vt:lpstr>The Game </vt:lpstr>
      <vt:lpstr>Inspiration</vt:lpstr>
      <vt:lpstr>Player Experience</vt:lpstr>
      <vt:lpstr>Core Gameplay</vt:lpstr>
      <vt:lpstr>Game Features</vt:lpstr>
      <vt:lpstr>Possible Enhancements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Engineering</dc:title>
  <dc:creator>Calum</dc:creator>
  <cp:lastModifiedBy>Ciaran McMahon</cp:lastModifiedBy>
  <cp:revision>7</cp:revision>
  <dcterms:created xsi:type="dcterms:W3CDTF">2018-01-30T02:16:25Z</dcterms:created>
  <dcterms:modified xsi:type="dcterms:W3CDTF">2018-01-30T11:21:24Z</dcterms:modified>
</cp:coreProperties>
</file>