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7" r:id="rId2"/>
    <p:sldId id="368" r:id="rId3"/>
    <p:sldId id="369" r:id="rId4"/>
    <p:sldId id="370" r:id="rId5"/>
    <p:sldId id="372" r:id="rId6"/>
    <p:sldId id="365" r:id="rId7"/>
    <p:sldId id="371" r:id="rId8"/>
    <p:sldId id="373" r:id="rId9"/>
    <p:sldId id="3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05"/>
  </p:normalViewPr>
  <p:slideViewPr>
    <p:cSldViewPr snapToGrid="0" snapToObjects="1">
      <p:cViewPr varScale="1">
        <p:scale>
          <a:sx n="63" d="100"/>
          <a:sy n="63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58DF-55BF-6649-9331-7E395068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7490F-223E-2740-996E-6DD08FA2A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00D0E-A6D9-5244-9D7C-CF5072D8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15BF-C5B8-F54B-AB24-A0F2FC88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5072-19EC-E346-87E7-81AA79B5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883-25C6-4443-8F19-01F365A8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3C018-E3DD-F642-906E-C637DEB14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3E7-11D8-A443-85EB-111AC88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00BC-F3DF-8146-B575-0686767B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38EF-90C3-C742-955B-EFC57260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6353D-348A-314D-92F4-1E2B59BF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C29BD-DD35-4B4B-AC26-723A26181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47A4-AE12-EE4E-9342-97064FA6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D00F-AC7D-6044-A2D3-C493E7EC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B79C-AAA0-5C48-97A5-5B26CB30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755B-A0CB-7C49-8575-015B1AD0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29BE-3586-D94E-9E69-C07C7D55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965E4-AF97-F849-A921-89E0B9CD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2A8A-BECE-1A49-B583-41051D1E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8C1A-B961-F540-BE3E-3BC38227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4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A0F0-C044-7F44-83F2-10D93BEA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C47B6-5682-DA4B-B112-DBE67C7F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2492-7D9B-354B-80CB-19C7A6AF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94E2C-B0C8-4B44-800F-E4A1964F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4542-B6C4-F94A-83D9-DBA725A0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3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1056-72FD-6B47-B61C-ED7B2E5A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9BFF-68C7-CD42-AF76-A3E3F69F3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058B6-35DE-0A42-9F25-C26F96BAF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32959-59D6-2D4B-92DB-ED5A3A64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FE63B-A746-5045-B0ED-E453F1F1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1C76-D825-B04B-A6B7-E4E1514E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F05E-8752-9140-892F-57C5EB1B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90E22-4990-A446-B7B4-BE886588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1123A-E02D-8B47-AAE8-64D7928D8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0AEF3-A8E0-D948-A670-9B3D3BD9A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7AC95-93E7-C647-BBC5-4CFC2F07A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1A562-24BA-6145-B4FD-1E60D21C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3C55E-92A5-FE4F-9974-AA363620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35960-6829-0644-81D2-1FB04BE7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901D-E586-FA47-ACF1-A52D863A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19F26-2800-494F-B1B7-B1B4E772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D0B6D-72CF-114C-A4D4-46721F82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10EB8-EB19-2C48-BADD-243894AE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EC4EC-AB33-3B47-A05A-5EA8AD87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0CD8C-3C73-CF44-B67C-746B9139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0CFCE-A41E-9847-A572-81771E5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53BD-CD2A-3B4B-8739-1D49E76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7A20-ED8B-B24F-A598-6AB58BD6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CDDFA-4B06-144A-BB48-27CF5360C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AC79B-C4BF-8846-B207-DD2097DC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3BC34-737E-764C-868D-1318664C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00E2-52E0-694C-8EED-E99005FD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B9D9-0C71-5F4E-832D-35997761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46753-7C78-0049-9132-19BD2103F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4FD-59B4-454C-90F9-3566796A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542D0-AB44-C44E-8E5E-4C6EC84A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933-9B78-A344-B035-00E0068F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FA78-4A1E-CA4C-A986-F2F4B348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93ADA-3FCD-054C-8256-FEDC643E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5317-D700-B547-9481-77DE5F6C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CD8A-F671-2948-ABF5-6CFC60018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789A-E110-7B44-985C-91ED0FBB999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7BEF-8762-9747-B188-4D7F44B2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1C01-0B4C-954C-BEAC-317D207A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3A53-B58A-CA4E-8950-372262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6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CFB9-EED4-6448-B937-EC75E0F5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>
            <a:normAutofit/>
          </a:bodyPr>
          <a:lstStyle/>
          <a:p>
            <a:r>
              <a:rPr lang="en-GB" dirty="0"/>
              <a:t>CMIP6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28A8-717F-E749-A382-CC41967F9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810"/>
            <a:ext cx="10515600" cy="51184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Scenarios. CMIP6 contains 5 scenarios. High- through to low-end emissions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Models –depend on availability. The more scenarios the less GCMs, relevant for confidence statements.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Downscaling / bias correction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Spatial scale (original GCM resolution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 …)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Temporal scale (daily, monthly, seasonal, annual means)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Variables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prec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tmin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Observed ‘baseline’: EWEMBI,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AgMERRA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AgCFSR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GRASP, WFDEI, CRU-TS, WorldClim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Methods for bias correction/downscaling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Dynamical downscaling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Statistical: depends on temporal scale of interest</a:t>
            </a:r>
          </a:p>
        </p:txBody>
      </p:sp>
    </p:spTree>
    <p:extLst>
      <p:ext uri="{BB962C8B-B14F-4D97-AF65-F5344CB8AC3E}">
        <p14:creationId xmlns:p14="http://schemas.microsoft.com/office/powerpoint/2010/main" val="285893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EB607-3F1B-5E47-92EF-3107FF49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56" y="332323"/>
            <a:ext cx="7927278" cy="6036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5D6C57-839B-9B4E-A13E-6B39E8B6276F}"/>
              </a:ext>
            </a:extLst>
          </p:cNvPr>
          <p:cNvSpPr txBox="1"/>
          <p:nvPr/>
        </p:nvSpPr>
        <p:spPr>
          <a:xfrm>
            <a:off x="8329961" y="6369050"/>
            <a:ext cx="193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Eyring et al. (2016)</a:t>
            </a:r>
          </a:p>
        </p:txBody>
      </p:sp>
    </p:spTree>
    <p:extLst>
      <p:ext uri="{BB962C8B-B14F-4D97-AF65-F5344CB8AC3E}">
        <p14:creationId xmlns:p14="http://schemas.microsoft.com/office/powerpoint/2010/main" val="5938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4417B-0552-DB4E-9245-F8989232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748"/>
            <a:ext cx="8664499" cy="6136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43637-75D9-9046-953E-84FEAA3548DD}"/>
              </a:ext>
            </a:extLst>
          </p:cNvPr>
          <p:cNvSpPr txBox="1"/>
          <p:nvPr/>
        </p:nvSpPr>
        <p:spPr>
          <a:xfrm>
            <a:off x="6902606" y="6430300"/>
            <a:ext cx="19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O’Neill et al. (2016)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7E97B-98E7-4A4C-8A2A-4EB78E5E6814}"/>
              </a:ext>
            </a:extLst>
          </p:cNvPr>
          <p:cNvSpPr txBox="1"/>
          <p:nvPr/>
        </p:nvSpPr>
        <p:spPr>
          <a:xfrm>
            <a:off x="8901999" y="1070517"/>
            <a:ext cx="32082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RCP7.0 instead of RCP6.0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Larger climate sensitivities</a:t>
            </a:r>
          </a:p>
        </p:txBody>
      </p:sp>
    </p:spTree>
    <p:extLst>
      <p:ext uri="{BB962C8B-B14F-4D97-AF65-F5344CB8AC3E}">
        <p14:creationId xmlns:p14="http://schemas.microsoft.com/office/powerpoint/2010/main" val="173266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23A2A-9205-2A46-94C5-13384B10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850900"/>
            <a:ext cx="8559800" cy="515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E8EFD-F331-9B49-BDF2-3F060E1676FF}"/>
              </a:ext>
            </a:extLst>
          </p:cNvPr>
          <p:cNvSpPr txBox="1"/>
          <p:nvPr/>
        </p:nvSpPr>
        <p:spPr>
          <a:xfrm>
            <a:off x="8329961" y="6369050"/>
            <a:ext cx="19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O’Neill et al. (2016)</a:t>
            </a:r>
          </a:p>
        </p:txBody>
      </p:sp>
    </p:spTree>
    <p:extLst>
      <p:ext uri="{BB962C8B-B14F-4D97-AF65-F5344CB8AC3E}">
        <p14:creationId xmlns:p14="http://schemas.microsoft.com/office/powerpoint/2010/main" val="246179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CFB9-EED4-6448-B937-EC75E0F5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>
            <a:normAutofit/>
          </a:bodyPr>
          <a:lstStyle/>
          <a:p>
            <a:r>
              <a:rPr lang="en-GB" dirty="0"/>
              <a:t>CMIP6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28A8-717F-E749-A382-CC41967F9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810"/>
            <a:ext cx="10515600" cy="51184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Scenarios. CMIP6 contains 5 scenarios. High- through to low-end emissions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Models –depend on availability. The more scenarios the less GCMs, relevant for confidence statements.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Downscaling / bias correction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Spatial scale (original GCM resolution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 …)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Temporal scale (daily, monthly, seasonal, annual means)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Variables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prec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tmin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Observed ‘baseline’: EWEMBI,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AgMERRA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AgCFSR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GRASP, WFDEI, CRU-TS, WorldClim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Methods for bias correction/downscaling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Dynamical downscaling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Statistical: depends on temporal scale of interest</a:t>
            </a:r>
          </a:p>
        </p:txBody>
      </p:sp>
    </p:spTree>
    <p:extLst>
      <p:ext uri="{BB962C8B-B14F-4D97-AF65-F5344CB8AC3E}">
        <p14:creationId xmlns:p14="http://schemas.microsoft.com/office/powerpoint/2010/main" val="382940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CFB9-EED4-6448-B937-EC75E0F5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80" y="153253"/>
            <a:ext cx="10515600" cy="794602"/>
          </a:xfrm>
        </p:spPr>
        <p:txBody>
          <a:bodyPr>
            <a:normAutofit/>
          </a:bodyPr>
          <a:lstStyle/>
          <a:p>
            <a:r>
              <a:rPr lang="en-GB" dirty="0"/>
              <a:t>CMIP6 – models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077E5-AE8F-E54F-97FA-573DB627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9" y="866153"/>
            <a:ext cx="7797800" cy="590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78566-DFA8-614A-8F91-99CD0273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680" y="2400300"/>
            <a:ext cx="1587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5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CFB9-EED4-6448-B937-EC75E0F5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>
            <a:normAutofit/>
          </a:bodyPr>
          <a:lstStyle/>
          <a:p>
            <a:r>
              <a:rPr lang="en-GB" dirty="0"/>
              <a:t>CMIP6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28A8-717F-E749-A382-CC41967F9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810"/>
            <a:ext cx="10515600" cy="51184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Scenarios. CMIP6 contains 5 scenarios. High- through to low-end emissions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Models –depend on availability. The more scenarios the less GCMs, relevant for confidence statements.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Downscaling / bias correction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Spatial scale (original GCM resolution </a:t>
            </a:r>
            <a:r>
              <a:rPr lang="en-US" dirty="0">
                <a:sym typeface="Wingdings" pitchFamily="2" charset="2"/>
              </a:rPr>
              <a:t> …)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Temporal scale (daily, monthly, seasonal, annual means)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Variables (</a:t>
            </a:r>
            <a:r>
              <a:rPr lang="en-US" dirty="0" err="1"/>
              <a:t>prec</a:t>
            </a:r>
            <a:r>
              <a:rPr lang="en-US" dirty="0"/>
              <a:t>, </a:t>
            </a:r>
            <a:r>
              <a:rPr lang="en-US" dirty="0" err="1"/>
              <a:t>tmin</a:t>
            </a:r>
            <a:r>
              <a:rPr lang="en-US" dirty="0"/>
              <a:t>, </a:t>
            </a:r>
            <a:r>
              <a:rPr lang="en-US" dirty="0" err="1"/>
              <a:t>tmax</a:t>
            </a:r>
            <a:r>
              <a:rPr lang="en-US" dirty="0"/>
              <a:t>, </a:t>
            </a:r>
            <a:r>
              <a:rPr lang="en-US" dirty="0" err="1"/>
              <a:t>srad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Observed ‘baseline’: EWEMBI, </a:t>
            </a:r>
            <a:r>
              <a:rPr lang="en-US" dirty="0" err="1"/>
              <a:t>AgMERRA</a:t>
            </a:r>
            <a:r>
              <a:rPr lang="en-US" dirty="0"/>
              <a:t>, </a:t>
            </a:r>
            <a:r>
              <a:rPr lang="en-US" dirty="0" err="1"/>
              <a:t>AgCFSR</a:t>
            </a:r>
            <a:r>
              <a:rPr lang="en-US" dirty="0"/>
              <a:t>, GRASP, WFDEI, CRU-TS, WorldClim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Methods for bias correction/downscaling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trike="sngStrike" dirty="0"/>
              <a:t>Dynamical downscaling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Statistical: depends on temporal and spatial scale, and variables of interest</a:t>
            </a:r>
          </a:p>
        </p:txBody>
      </p:sp>
    </p:spTree>
    <p:extLst>
      <p:ext uri="{BB962C8B-B14F-4D97-AF65-F5344CB8AC3E}">
        <p14:creationId xmlns:p14="http://schemas.microsoft.com/office/powerpoint/2010/main" val="37597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BF53-56AD-0A4B-9C2A-6FBA017C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Observed ‘baseline’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05948-8349-594B-90CF-FF25BA6C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6" y="1207493"/>
            <a:ext cx="11667893" cy="3974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481ED-4EDE-8541-8A05-199D1F81993A}"/>
              </a:ext>
            </a:extLst>
          </p:cNvPr>
          <p:cNvSpPr txBox="1"/>
          <p:nvPr/>
        </p:nvSpPr>
        <p:spPr>
          <a:xfrm>
            <a:off x="200719" y="5193308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EWEMBI – daily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EE382-CD4F-964D-B2A1-1375D5F02C3F}"/>
              </a:ext>
            </a:extLst>
          </p:cNvPr>
          <p:cNvSpPr txBox="1"/>
          <p:nvPr/>
        </p:nvSpPr>
        <p:spPr>
          <a:xfrm>
            <a:off x="200719" y="5605904"/>
            <a:ext cx="2127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CRU-TS v. 4.03 – monthly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1AF66-6361-3F44-B8D9-2BA2F1659D18}"/>
              </a:ext>
            </a:extLst>
          </p:cNvPr>
          <p:cNvSpPr txBox="1"/>
          <p:nvPr/>
        </p:nvSpPr>
        <p:spPr>
          <a:xfrm>
            <a:off x="200719" y="6019357"/>
            <a:ext cx="185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WorldClim v2 – 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6662D-37E6-9841-89FA-F1A6C68A17F3}"/>
              </a:ext>
            </a:extLst>
          </p:cNvPr>
          <p:cNvSpPr txBox="1"/>
          <p:nvPr/>
        </p:nvSpPr>
        <p:spPr>
          <a:xfrm>
            <a:off x="2386360" y="5193308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Lange (2016, 2018)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4FC5-A8EA-9748-8212-F303FD10288E}"/>
              </a:ext>
            </a:extLst>
          </p:cNvPr>
          <p:cNvSpPr txBox="1"/>
          <p:nvPr/>
        </p:nvSpPr>
        <p:spPr>
          <a:xfrm>
            <a:off x="2386360" y="5617054"/>
            <a:ext cx="153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Harris et al. (2014)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D99F3-2896-CF4E-B78B-FE56CE4E3BC3}"/>
              </a:ext>
            </a:extLst>
          </p:cNvPr>
          <p:cNvSpPr txBox="1"/>
          <p:nvPr/>
        </p:nvSpPr>
        <p:spPr>
          <a:xfrm>
            <a:off x="2386360" y="6007346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Fick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Hijmans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F4BA3-EA57-3A44-B13A-50E9BEAE28D1}"/>
              </a:ext>
            </a:extLst>
          </p:cNvPr>
          <p:cNvSpPr txBox="1"/>
          <p:nvPr/>
        </p:nvSpPr>
        <p:spPr>
          <a:xfrm>
            <a:off x="4226309" y="519330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1979–2013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CC093-95E5-554B-BBFD-D2B57EB2EA8D}"/>
              </a:ext>
            </a:extLst>
          </p:cNvPr>
          <p:cNvSpPr txBox="1"/>
          <p:nvPr/>
        </p:nvSpPr>
        <p:spPr>
          <a:xfrm>
            <a:off x="4226311" y="5617054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1901–2018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38700-6D10-1441-95C8-5C776A9514A7}"/>
              </a:ext>
            </a:extLst>
          </p:cNvPr>
          <p:cNvSpPr txBox="1"/>
          <p:nvPr/>
        </p:nvSpPr>
        <p:spPr>
          <a:xfrm>
            <a:off x="4226311" y="5985044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1970–2000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7D558A-4A8A-B540-9335-027B9DB83E67}"/>
              </a:ext>
            </a:extLst>
          </p:cNvPr>
          <p:cNvSpPr txBox="1"/>
          <p:nvPr/>
        </p:nvSpPr>
        <p:spPr>
          <a:xfrm>
            <a:off x="5910143" y="519330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0.5º x 0.5º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F5A19-F636-3642-9955-A84F13FB7386}"/>
              </a:ext>
            </a:extLst>
          </p:cNvPr>
          <p:cNvSpPr txBox="1"/>
          <p:nvPr/>
        </p:nvSpPr>
        <p:spPr>
          <a:xfrm>
            <a:off x="5910145" y="561705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0.5º x 0.5º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8B164-9AB0-914A-9FB2-EFA833772581}"/>
              </a:ext>
            </a:extLst>
          </p:cNvPr>
          <p:cNvSpPr txBox="1"/>
          <p:nvPr/>
        </p:nvSpPr>
        <p:spPr>
          <a:xfrm>
            <a:off x="5910145" y="598504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km x 1 km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95E02-A664-9D4D-A7F2-67648C92E334}"/>
              </a:ext>
            </a:extLst>
          </p:cNvPr>
          <p:cNvSpPr txBox="1"/>
          <p:nvPr/>
        </p:nvSpPr>
        <p:spPr>
          <a:xfrm>
            <a:off x="10232425" y="5131753"/>
            <a:ext cx="17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Ruane et al. (2015)</a:t>
            </a:r>
          </a:p>
        </p:txBody>
      </p:sp>
    </p:spTree>
    <p:extLst>
      <p:ext uri="{BB962C8B-B14F-4D97-AF65-F5344CB8AC3E}">
        <p14:creationId xmlns:p14="http://schemas.microsoft.com/office/powerpoint/2010/main" val="213515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635F-DE96-8D4E-B358-42DCFC58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0522-E45F-614C-A76B-AA2DE468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CMIP6 – good opportunity not to miss, but</a:t>
            </a:r>
          </a:p>
          <a:p>
            <a:endParaRPr lang="en-US" sz="3600" dirty="0"/>
          </a:p>
          <a:p>
            <a:pPr lvl="1"/>
            <a:r>
              <a:rPr lang="en-US" sz="3200" dirty="0"/>
              <a:t>How to enable new GCMs to be integrated into Atlas as they become available?</a:t>
            </a:r>
          </a:p>
          <a:p>
            <a:pPr lvl="1"/>
            <a:r>
              <a:rPr lang="en-US" sz="3200" dirty="0"/>
              <a:t>Impacts + adaptation mostly based on CMIP5</a:t>
            </a:r>
          </a:p>
        </p:txBody>
      </p:sp>
    </p:spTree>
    <p:extLst>
      <p:ext uri="{BB962C8B-B14F-4D97-AF65-F5344CB8AC3E}">
        <p14:creationId xmlns:p14="http://schemas.microsoft.com/office/powerpoint/2010/main" val="81962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CMIP6 decisions</vt:lpstr>
      <vt:lpstr>PowerPoint Presentation</vt:lpstr>
      <vt:lpstr>PowerPoint Presentation</vt:lpstr>
      <vt:lpstr>PowerPoint Presentation</vt:lpstr>
      <vt:lpstr>CMIP6 decisions</vt:lpstr>
      <vt:lpstr>CMIP6 – models</vt:lpstr>
      <vt:lpstr>CMIP6 decisions</vt:lpstr>
      <vt:lpstr>Observed ‘baseline’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CMIP6 decisions</dc:title>
  <dc:creator>Ramirez, Julian (CIAT)</dc:creator>
  <cp:lastModifiedBy>Tarapues Montenegro, Jaime Eduardo (CIAT)</cp:lastModifiedBy>
  <cp:revision>43</cp:revision>
  <dcterms:created xsi:type="dcterms:W3CDTF">2019-09-09T17:16:16Z</dcterms:created>
  <dcterms:modified xsi:type="dcterms:W3CDTF">2019-12-17T14:03:35Z</dcterms:modified>
</cp:coreProperties>
</file>