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7" r:id="rId7"/>
    <p:sldId id="263" r:id="rId8"/>
    <p:sldId id="266" r:id="rId9"/>
    <p:sldId id="260" r:id="rId10"/>
    <p:sldId id="261" r:id="rId11"/>
    <p:sldId id="262" r:id="rId12"/>
    <p:sldId id="268" r:id="rId13"/>
    <p:sldId id="270" r:id="rId14"/>
    <p:sldId id="279" r:id="rId15"/>
    <p:sldId id="269" r:id="rId16"/>
    <p:sldId id="271" r:id="rId17"/>
    <p:sldId id="264" r:id="rId18"/>
    <p:sldId id="272" r:id="rId19"/>
    <p:sldId id="278" r:id="rId20"/>
    <p:sldId id="273" r:id="rId21"/>
    <p:sldId id="276" r:id="rId22"/>
    <p:sldId id="277" r:id="rId23"/>
    <p:sldId id="265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3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0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24E-CF58-40F0-9C4F-2B3D888B935B}" type="datetimeFigureOut">
              <a:rPr lang="es-CO" smtClean="0"/>
              <a:t>05/10/2017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Landrace Gap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bean database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2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18809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6" y="1103885"/>
            <a:ext cx="82052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2" y="830781"/>
            <a:ext cx="5334462" cy="5334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4" y="830781"/>
            <a:ext cx="5334462" cy="5334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6825" y="6165243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0.910692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3689" y="6165243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0.8924528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" y="986056"/>
            <a:ext cx="6477561" cy="5334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2" y="986056"/>
            <a:ext cx="6477561" cy="5334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Rectangle 7"/>
          <p:cNvSpPr/>
          <p:nvPr/>
        </p:nvSpPr>
        <p:spPr>
          <a:xfrm>
            <a:off x="10696755" y="3157268"/>
            <a:ext cx="1372598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7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19694"/>
              </p:ext>
            </p:extLst>
          </p:nvPr>
        </p:nvGraphicFramePr>
        <p:xfrm>
          <a:off x="2040627" y="263472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Genepool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Andean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0.8883764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Mesoamerican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0.9282319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4" y="462261"/>
            <a:ext cx="113549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8" y="495259"/>
            <a:ext cx="11430991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Race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1015447"/>
            <a:ext cx="6477561" cy="5334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96755" y="3157268"/>
            <a:ext cx="1372598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8315" y="634990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0.7770073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75179" y="6345661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</a:t>
            </a:r>
            <a:r>
              <a:rPr lang="en-US" dirty="0" smtClean="0"/>
              <a:t>0.70588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2" y="1015447"/>
            <a:ext cx="6477561" cy="53344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819402" y="2792184"/>
            <a:ext cx="1249951" cy="27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20932"/>
              </p:ext>
            </p:extLst>
          </p:nvPr>
        </p:nvGraphicFramePr>
        <p:xfrm>
          <a:off x="1850846" y="20136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Chile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0.5833333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Durango-Jalisco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0.7241798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Guatemala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0.793722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Mesoamerica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0.8014101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Nueva Granada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0.8022284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Peru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0.7086207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0" y="1047349"/>
            <a:ext cx="5164776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13" y="1047349"/>
            <a:ext cx="516477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6430" y="383811"/>
            <a:ext cx="372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from SRTM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05961" y="6076549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61" y="6076549"/>
                <a:ext cx="35702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24" r="-1195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41841" y="6353548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841" y="6353548"/>
                <a:ext cx="37369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42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1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486632"/>
            <a:ext cx="990685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1011199"/>
            <a:ext cx="6477561" cy="533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1" y="1019695"/>
            <a:ext cx="6477561" cy="5334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29668" y="2700067"/>
            <a:ext cx="1139684" cy="228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8315" y="634990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0.7778612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75179" y="6345661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</a:t>
            </a:r>
            <a:r>
              <a:rPr lang="en-US" dirty="0" smtClean="0"/>
              <a:t>0.7127371</a:t>
            </a:r>
            <a:endParaRPr lang="es-CO" dirty="0"/>
          </a:p>
        </p:txBody>
      </p:sp>
      <p:sp>
        <p:nvSpPr>
          <p:cNvPr id="13" name="Rectangle 12"/>
          <p:cNvSpPr/>
          <p:nvPr/>
        </p:nvSpPr>
        <p:spPr>
          <a:xfrm>
            <a:off x="10819402" y="2792184"/>
            <a:ext cx="1249951" cy="27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7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486632"/>
            <a:ext cx="990685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 smtClean="0"/>
              <a:t>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07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21" y="0"/>
            <a:ext cx="6602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"/>
            <a:ext cx="12192000" cy="66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004"/>
            <a:ext cx="5604462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7432" y="6383547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Perplexity = 30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230" y="785004"/>
            <a:ext cx="549331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090" y="6383547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Perplexity = 50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63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61940"/>
            <a:ext cx="10058400" cy="457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8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44687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0155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753143"/>
            <a:ext cx="5334462" cy="5334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2" y="753143"/>
            <a:ext cx="5334462" cy="533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402" y="383811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updated with SRTM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=0.006958508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3" r="-1153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7" r="-1368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79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98470" y="1777042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Cut-off point = 3500 </a:t>
            </a:r>
            <a:r>
              <a:rPr lang="en-US" dirty="0" err="1" smtClean="0"/>
              <a:t>mts</a:t>
            </a:r>
            <a:endParaRPr lang="es-C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304" y="937809"/>
            <a:ext cx="533446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8071" y="569345"/>
            <a:ext cx="30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Principal Component Analysis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4" y="1103884"/>
            <a:ext cx="6784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710" y="2311880"/>
            <a:ext cx="434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Genepool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Race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Subgroup analysis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0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Genepool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127</Words>
  <Application>Microsoft Office PowerPoint</Application>
  <PresentationFormat>Widescreen</PresentationFormat>
  <Paragraphs>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Landrace Gap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Genepool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Subgroup analysis</vt:lpstr>
      <vt:lpstr>PCA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Landrace Gap Analysis</dc:title>
  <dc:creator>Achicanoy Estrella, Harold Armando (CIAT)</dc:creator>
  <cp:lastModifiedBy>Achicanoy Estrella, Harold Armando (CIAT)</cp:lastModifiedBy>
  <cp:revision>33</cp:revision>
  <dcterms:created xsi:type="dcterms:W3CDTF">2017-09-04T13:50:16Z</dcterms:created>
  <dcterms:modified xsi:type="dcterms:W3CDTF">2017-10-05T18:11:33Z</dcterms:modified>
</cp:coreProperties>
</file>