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3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0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24E-CF58-40F0-9C4F-2B3D888B935B}" type="datetimeFigureOut">
              <a:rPr lang="es-CO" smtClean="0"/>
              <a:t>04/09/2017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Landrace Gap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2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Race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61940"/>
            <a:ext cx="10058400" cy="457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8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44687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0155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8071" y="569345"/>
            <a:ext cx="30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Principal Component Analysis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4" y="1103884"/>
            <a:ext cx="6784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710" y="2311880"/>
            <a:ext cx="434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Genepool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Race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Subgroup analysis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0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Genepool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18809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6" y="1103885"/>
            <a:ext cx="82052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Landrace Gap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Genepool analysis</vt:lpstr>
      <vt:lpstr>PowerPoint Presentation</vt:lpstr>
      <vt:lpstr>PowerPoint Presentation</vt:lpstr>
      <vt:lpstr>Race analysis</vt:lpstr>
      <vt:lpstr>Subgroup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Landrace Gap Analysis</dc:title>
  <dc:creator>Achicanoy Estrella, Harold Armando (CIAT)</dc:creator>
  <cp:lastModifiedBy>Achicanoy Estrella, Harold Armando (CIAT)</cp:lastModifiedBy>
  <cp:revision>5</cp:revision>
  <dcterms:created xsi:type="dcterms:W3CDTF">2017-09-04T13:50:16Z</dcterms:created>
  <dcterms:modified xsi:type="dcterms:W3CDTF">2017-09-04T21:51:45Z</dcterms:modified>
</cp:coreProperties>
</file>