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0" r:id="rId9"/>
    <p:sldId id="261" r:id="rId10"/>
    <p:sldId id="262" r:id="rId11"/>
    <p:sldId id="268" r:id="rId12"/>
    <p:sldId id="270" r:id="rId13"/>
    <p:sldId id="279" r:id="rId14"/>
    <p:sldId id="269" r:id="rId15"/>
    <p:sldId id="271" r:id="rId16"/>
    <p:sldId id="264" r:id="rId17"/>
    <p:sldId id="272" r:id="rId18"/>
    <p:sldId id="278" r:id="rId19"/>
    <p:sldId id="273" r:id="rId20"/>
    <p:sldId id="276" r:id="rId21"/>
    <p:sldId id="277" r:id="rId22"/>
    <p:sldId id="265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08/09/2017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2" y="830781"/>
            <a:ext cx="5334462" cy="5334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4" y="830781"/>
            <a:ext cx="5334462" cy="5334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6825" y="616524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0.910692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3689" y="6165243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0.8924528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986056"/>
            <a:ext cx="6477561" cy="533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986056"/>
            <a:ext cx="6477561" cy="5334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19694"/>
              </p:ext>
            </p:extLst>
          </p:nvPr>
        </p:nvGraphicFramePr>
        <p:xfrm>
          <a:off x="2040627" y="263472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Genepool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Andean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0.8883764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Mesoamerican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0.9282319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" y="462261"/>
            <a:ext cx="113549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8" y="495259"/>
            <a:ext cx="11430991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5447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0.7770073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0.70588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1015447"/>
            <a:ext cx="6477561" cy="53344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20932"/>
              </p:ext>
            </p:extLst>
          </p:nvPr>
        </p:nvGraphicFramePr>
        <p:xfrm>
          <a:off x="1850846" y="20136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Chile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0.5833333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Durango-Jalisco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0.7241798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Guatemala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0.793722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Mesoamerica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0.8014101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Nueva Granada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0.8022284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0.7086207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0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1199"/>
            <a:ext cx="6477561" cy="533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1" y="1019695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29668" y="2700067"/>
            <a:ext cx="1139684" cy="228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0.7778612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0.7127371</a:t>
            </a:r>
            <a:endParaRPr lang="es-CO" dirty="0"/>
          </a:p>
        </p:txBody>
      </p:sp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106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27</cp:revision>
  <dcterms:created xsi:type="dcterms:W3CDTF">2017-09-04T13:50:16Z</dcterms:created>
  <dcterms:modified xsi:type="dcterms:W3CDTF">2017-09-08T17:10:07Z</dcterms:modified>
</cp:coreProperties>
</file>