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3" r:id="rId7"/>
    <p:sldId id="266" r:id="rId8"/>
    <p:sldId id="260" r:id="rId9"/>
    <p:sldId id="261" r:id="rId10"/>
    <p:sldId id="262" r:id="rId11"/>
    <p:sldId id="268" r:id="rId12"/>
    <p:sldId id="270" r:id="rId13"/>
    <p:sldId id="269" r:id="rId14"/>
    <p:sldId id="264" r:id="rId15"/>
    <p:sldId id="265" r:id="rId1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24E-CF58-40F0-9C4F-2B3D888B935B}" type="datetimeFigureOut">
              <a:rPr lang="es-CO" smtClean="0"/>
              <a:t>07/09/2017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C7FB-09BF-48F7-B86E-802B749D597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3180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24E-CF58-40F0-9C4F-2B3D888B935B}" type="datetimeFigureOut">
              <a:rPr lang="es-CO" smtClean="0"/>
              <a:t>07/09/2017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C7FB-09BF-48F7-B86E-802B749D597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1015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24E-CF58-40F0-9C4F-2B3D888B935B}" type="datetimeFigureOut">
              <a:rPr lang="es-CO" smtClean="0"/>
              <a:t>07/09/2017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C7FB-09BF-48F7-B86E-802B749D597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8381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24E-CF58-40F0-9C4F-2B3D888B935B}" type="datetimeFigureOut">
              <a:rPr lang="es-CO" smtClean="0"/>
              <a:t>07/09/2017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C7FB-09BF-48F7-B86E-802B749D597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20075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24E-CF58-40F0-9C4F-2B3D888B935B}" type="datetimeFigureOut">
              <a:rPr lang="es-CO" smtClean="0"/>
              <a:t>07/09/2017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C7FB-09BF-48F7-B86E-802B749D597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779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24E-CF58-40F0-9C4F-2B3D888B935B}" type="datetimeFigureOut">
              <a:rPr lang="es-CO" smtClean="0"/>
              <a:t>07/09/2017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C7FB-09BF-48F7-B86E-802B749D597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785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24E-CF58-40F0-9C4F-2B3D888B935B}" type="datetimeFigureOut">
              <a:rPr lang="es-CO" smtClean="0"/>
              <a:t>07/09/2017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C7FB-09BF-48F7-B86E-802B749D597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4689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24E-CF58-40F0-9C4F-2B3D888B935B}" type="datetimeFigureOut">
              <a:rPr lang="es-CO" smtClean="0"/>
              <a:t>07/09/2017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C7FB-09BF-48F7-B86E-802B749D597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8086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24E-CF58-40F0-9C4F-2B3D888B935B}" type="datetimeFigureOut">
              <a:rPr lang="es-CO" smtClean="0"/>
              <a:t>07/09/2017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C7FB-09BF-48F7-B86E-802B749D597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3451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24E-CF58-40F0-9C4F-2B3D888B935B}" type="datetimeFigureOut">
              <a:rPr lang="es-CO" smtClean="0"/>
              <a:t>07/09/2017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C7FB-09BF-48F7-B86E-802B749D597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5908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24E-CF58-40F0-9C4F-2B3D888B935B}" type="datetimeFigureOut">
              <a:rPr lang="es-CO" smtClean="0"/>
              <a:t>07/09/2017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C7FB-09BF-48F7-B86E-802B749D597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7172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E124E-CF58-40F0-9C4F-2B3D888B935B}" type="datetimeFigureOut">
              <a:rPr lang="es-CO" smtClean="0"/>
              <a:t>07/09/2017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FC7FB-09BF-48F7-B86E-802B749D597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9335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Landrace Gap Analysis</a:t>
            </a:r>
            <a:endParaRPr lang="es-C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7022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03898" y="543465"/>
            <a:ext cx="2151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Qualitative variables</a:t>
            </a:r>
            <a:endParaRPr lang="es-CO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936" y="1103885"/>
            <a:ext cx="8205217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78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592" y="830781"/>
            <a:ext cx="5334462" cy="53344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054" y="830781"/>
            <a:ext cx="5334462" cy="53344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22886" y="461449"/>
            <a:ext cx="1629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Random Forest</a:t>
            </a:r>
            <a:endParaRPr lang="es-CO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976825" y="6165243"/>
            <a:ext cx="2121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Accuracy = 0.910692</a:t>
            </a:r>
            <a:endParaRPr lang="es-CO" dirty="0"/>
          </a:p>
        </p:txBody>
      </p:sp>
      <p:sp>
        <p:nvSpPr>
          <p:cNvPr id="7" name="TextBox 6"/>
          <p:cNvSpPr txBox="1"/>
          <p:nvPr/>
        </p:nvSpPr>
        <p:spPr>
          <a:xfrm>
            <a:off x="6996317" y="461449"/>
            <a:ext cx="259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Support Vector Machines</a:t>
            </a:r>
            <a:endParaRPr lang="es-CO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233689" y="6165243"/>
            <a:ext cx="2238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Accuracy </a:t>
            </a:r>
            <a:r>
              <a:rPr lang="en-US" dirty="0"/>
              <a:t>= 0.8924528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0670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9792"/>
            <a:ext cx="6096528" cy="53344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472" y="899792"/>
            <a:ext cx="6096528" cy="53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7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874" y="462261"/>
            <a:ext cx="11354937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30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Race analysis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5485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Subgroup analysis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3930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25" y="1261940"/>
            <a:ext cx="10058400" cy="45719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03898" y="543465"/>
            <a:ext cx="2296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Quantitative variables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232872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03898" y="543465"/>
            <a:ext cx="2151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Qualitative variables</a:t>
            </a:r>
            <a:endParaRPr lang="es-CO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45" y="1244687"/>
            <a:ext cx="10058400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68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03898" y="543465"/>
            <a:ext cx="2151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Qualitative variables</a:t>
            </a:r>
            <a:endParaRPr lang="es-CO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45" y="1201555"/>
            <a:ext cx="10058400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30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98" y="753143"/>
            <a:ext cx="5334462" cy="53344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74652" y="383811"/>
            <a:ext cx="3386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Original altitude data distribution</a:t>
            </a:r>
            <a:endParaRPr lang="es-CO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352" y="753143"/>
            <a:ext cx="5334462" cy="53344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25402" y="383811"/>
            <a:ext cx="4548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Altitude data distribution updated with SRTM</a:t>
            </a:r>
            <a:endParaRPr lang="es-CO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18904" y="6179938"/>
                <a:ext cx="36984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𝐴𝑙𝑡𝑖𝑡𝑢𝑑𝑒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3000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=0.006958508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904" y="6179938"/>
                <a:ext cx="3698448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153" r="-1153" b="-1111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050358" y="6179937"/>
                <a:ext cx="35702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𝐴𝑙𝑡𝑖𝑡𝑢𝑑𝑒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3000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=0.01251908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358" y="6179937"/>
                <a:ext cx="357020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197" r="-1368" b="-1111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986238" y="6456936"/>
                <a:ext cx="37369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𝐴𝑙𝑡𝑖𝑡𝑢𝑑𝑒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𝟑𝟓𝟎𝟎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=0.002565249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238" y="6456936"/>
                <a:ext cx="3736920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979" r="-1305" b="-1087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8698470" y="1777042"/>
            <a:ext cx="2475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Cut-off point = 3500 </a:t>
            </a:r>
            <a:r>
              <a:rPr lang="en-US" dirty="0" err="1" smtClean="0"/>
              <a:t>mts</a:t>
            </a:r>
            <a:endParaRPr lang="es-CO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3304" y="937809"/>
            <a:ext cx="5334462" cy="53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9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38071" y="569345"/>
            <a:ext cx="301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Principal Component Analysis</a:t>
            </a:r>
            <a:endParaRPr lang="es-CO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644" y="1103884"/>
            <a:ext cx="6784848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36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6710" y="2311880"/>
            <a:ext cx="434292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4000" dirty="0" smtClean="0"/>
              <a:t>Genepool analysis</a:t>
            </a:r>
          </a:p>
          <a:p>
            <a:pPr marL="342900" indent="-342900">
              <a:buAutoNum type="arabicPeriod"/>
            </a:pPr>
            <a:r>
              <a:rPr lang="en-US" sz="4000" dirty="0" smtClean="0"/>
              <a:t>Race analysis</a:t>
            </a:r>
          </a:p>
          <a:p>
            <a:pPr marL="342900" indent="-342900">
              <a:buAutoNum type="arabicPeriod"/>
            </a:pPr>
            <a:r>
              <a:rPr lang="en-US" sz="4000" dirty="0" smtClean="0"/>
              <a:t>Subgroup analysis</a:t>
            </a:r>
            <a:endParaRPr lang="es-CO" sz="4000" dirty="0"/>
          </a:p>
        </p:txBody>
      </p:sp>
    </p:spTree>
    <p:extLst>
      <p:ext uri="{BB962C8B-B14F-4D97-AF65-F5344CB8AC3E}">
        <p14:creationId xmlns:p14="http://schemas.microsoft.com/office/powerpoint/2010/main" val="309902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Genepool analysis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4896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03898" y="543465"/>
            <a:ext cx="2296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Quantitative variables</a:t>
            </a:r>
            <a:endParaRPr lang="es-CO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25" y="1218809"/>
            <a:ext cx="10058400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56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</TotalTime>
  <Words>58</Words>
  <Application>Microsoft Office PowerPoint</Application>
  <PresentationFormat>Widescreen</PresentationFormat>
  <Paragraphs>24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Landrace Gap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Genepool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Race analysis</vt:lpstr>
      <vt:lpstr>Subgroup analysis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Landrace Gap Analysis</dc:title>
  <dc:creator>Achicanoy Estrella, Harold Armando (CIAT)</dc:creator>
  <cp:lastModifiedBy>Achicanoy Estrella, Harold Armando (CIAT)</cp:lastModifiedBy>
  <cp:revision>13</cp:revision>
  <dcterms:created xsi:type="dcterms:W3CDTF">2017-09-04T13:50:16Z</dcterms:created>
  <dcterms:modified xsi:type="dcterms:W3CDTF">2017-09-07T22:18:15Z</dcterms:modified>
</cp:coreProperties>
</file>