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0" r:id="rId9"/>
    <p:sldId id="261" r:id="rId10"/>
    <p:sldId id="262" r:id="rId11"/>
    <p:sldId id="268" r:id="rId12"/>
    <p:sldId id="270" r:id="rId13"/>
    <p:sldId id="269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2" y="830781"/>
            <a:ext cx="5334462" cy="5334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4" y="830781"/>
            <a:ext cx="5334462" cy="5334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6825" y="6165243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0.910692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3689" y="6165243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0.8924528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986056"/>
            <a:ext cx="6477561" cy="533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986056"/>
            <a:ext cx="6477561" cy="5334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" y="462261"/>
            <a:ext cx="113549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8" y="495259"/>
            <a:ext cx="11430991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753143"/>
            <a:ext cx="5334462" cy="533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2" y="753143"/>
            <a:ext cx="5334462" cy="533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402" y="383811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updated with SRTM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=0.006958508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" r="-115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7" r="-136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9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98470" y="1777042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Cut-off point = 3500 </a:t>
            </a:r>
            <a:r>
              <a:rPr lang="en-US" dirty="0" err="1" smtClean="0"/>
              <a:t>mts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304" y="937809"/>
            <a:ext cx="533446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63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analysis</vt:lpstr>
      <vt:lpstr>Subgroup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16</cp:revision>
  <dcterms:created xsi:type="dcterms:W3CDTF">2017-09-04T13:50:16Z</dcterms:created>
  <dcterms:modified xsi:type="dcterms:W3CDTF">2017-09-08T13:36:54Z</dcterms:modified>
</cp:coreProperties>
</file>