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67" r:id="rId7"/>
    <p:sldId id="263" r:id="rId8"/>
    <p:sldId id="266" r:id="rId9"/>
    <p:sldId id="260" r:id="rId10"/>
    <p:sldId id="261" r:id="rId11"/>
    <p:sldId id="262" r:id="rId12"/>
    <p:sldId id="268" r:id="rId13"/>
    <p:sldId id="270" r:id="rId14"/>
    <p:sldId id="279" r:id="rId15"/>
    <p:sldId id="269" r:id="rId16"/>
    <p:sldId id="271" r:id="rId17"/>
    <p:sldId id="264" r:id="rId18"/>
    <p:sldId id="272" r:id="rId19"/>
    <p:sldId id="278" r:id="rId20"/>
    <p:sldId id="273" r:id="rId21"/>
    <p:sldId id="276" r:id="rId22"/>
    <p:sldId id="277" r:id="rId23"/>
    <p:sldId id="265" r:id="rId2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02/10/2017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318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02/10/2017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101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02/10/2017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838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02/10/2017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007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02/10/2017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77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02/10/2017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785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02/10/2017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689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02/10/2017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808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02/10/2017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345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02/10/2017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590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24E-CF58-40F0-9C4F-2B3D888B935B}" type="datetimeFigureOut">
              <a:rPr lang="es-CO" smtClean="0"/>
              <a:t>02/10/2017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717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124E-CF58-40F0-9C4F-2B3D888B935B}" type="datetimeFigureOut">
              <a:rPr lang="es-CO" smtClean="0"/>
              <a:t>02/10/2017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FC7FB-09BF-48F7-B86E-802B749D597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933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Landrace Gap Analysis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Common bean database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7022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3898" y="543465"/>
            <a:ext cx="229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Quantitative variables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5" y="1218809"/>
            <a:ext cx="100584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3898" y="543465"/>
            <a:ext cx="215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Qualitative variables</a:t>
            </a:r>
            <a:endParaRPr lang="es-CO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36" y="1103885"/>
            <a:ext cx="820521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92" y="830781"/>
            <a:ext cx="5334462" cy="53344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054" y="830781"/>
            <a:ext cx="5334462" cy="53344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22886" y="461449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Random Forest</a:t>
            </a:r>
            <a:endParaRPr lang="es-CO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76825" y="6165243"/>
            <a:ext cx="212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= 0.910692</a:t>
            </a:r>
            <a:endParaRPr lang="es-CO" dirty="0"/>
          </a:p>
        </p:txBody>
      </p:sp>
      <p:sp>
        <p:nvSpPr>
          <p:cNvPr id="7" name="TextBox 6"/>
          <p:cNvSpPr txBox="1"/>
          <p:nvPr/>
        </p:nvSpPr>
        <p:spPr>
          <a:xfrm>
            <a:off x="6996317" y="461449"/>
            <a:ext cx="259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Support Vector Machines</a:t>
            </a:r>
            <a:endParaRPr lang="es-CO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233689" y="6165243"/>
            <a:ext cx="223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</a:t>
            </a:r>
            <a:r>
              <a:rPr lang="en-US" dirty="0"/>
              <a:t>= 0.8924528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067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98" y="986056"/>
            <a:ext cx="6477561" cy="5334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792" y="986056"/>
            <a:ext cx="6477561" cy="5334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2886" y="461449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Random Forest</a:t>
            </a:r>
            <a:endParaRPr lang="es-CO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96317" y="461449"/>
            <a:ext cx="259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Support Vector Machines</a:t>
            </a:r>
            <a:endParaRPr lang="es-CO" b="1" dirty="0"/>
          </a:p>
        </p:txBody>
      </p:sp>
      <p:sp>
        <p:nvSpPr>
          <p:cNvPr id="8" name="Rectangle 7"/>
          <p:cNvSpPr/>
          <p:nvPr/>
        </p:nvSpPr>
        <p:spPr>
          <a:xfrm>
            <a:off x="10696755" y="3157268"/>
            <a:ext cx="1372598" cy="258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67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419694"/>
              </p:ext>
            </p:extLst>
          </p:nvPr>
        </p:nvGraphicFramePr>
        <p:xfrm>
          <a:off x="2040627" y="2634729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Genepool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Andean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0.8883764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Mesoamerican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0.9282319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20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74" y="462261"/>
            <a:ext cx="1135493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0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78" y="495259"/>
            <a:ext cx="11430991" cy="59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6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Race analysis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5485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9" y="1015447"/>
            <a:ext cx="6477561" cy="53344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696755" y="3157268"/>
            <a:ext cx="1372598" cy="258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2222886" y="461449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Random Forest</a:t>
            </a:r>
            <a:endParaRPr lang="es-CO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18315" y="6349909"/>
            <a:ext cx="223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= 0.7770073</a:t>
            </a:r>
            <a:endParaRPr lang="es-CO" dirty="0"/>
          </a:p>
        </p:txBody>
      </p:sp>
      <p:sp>
        <p:nvSpPr>
          <p:cNvPr id="11" name="TextBox 10"/>
          <p:cNvSpPr txBox="1"/>
          <p:nvPr/>
        </p:nvSpPr>
        <p:spPr>
          <a:xfrm>
            <a:off x="6996317" y="461449"/>
            <a:ext cx="259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Support Vector Machines</a:t>
            </a:r>
            <a:endParaRPr lang="es-CO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75179" y="6345661"/>
            <a:ext cx="200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</a:t>
            </a:r>
            <a:r>
              <a:rPr lang="en-US" dirty="0"/>
              <a:t>= </a:t>
            </a:r>
            <a:r>
              <a:rPr lang="en-US" dirty="0" smtClean="0"/>
              <a:t>0.70588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792" y="1015447"/>
            <a:ext cx="6477561" cy="533446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819402" y="2792184"/>
            <a:ext cx="1249951" cy="272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28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320932"/>
              </p:ext>
            </p:extLst>
          </p:nvPr>
        </p:nvGraphicFramePr>
        <p:xfrm>
          <a:off x="1850846" y="2013628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Race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Chile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0.5833333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Durango-Jalisco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0.7241798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Guatemala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0.793722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Mesoamerica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0.8014101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Nueva Granada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0.8022284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Peru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0.7086207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80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4652" y="383811"/>
            <a:ext cx="338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Original altitude data distribution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40" y="1047349"/>
            <a:ext cx="5164776" cy="502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913" y="1047349"/>
            <a:ext cx="5164775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46430" y="383811"/>
            <a:ext cx="372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Altitude data distribution </a:t>
            </a:r>
            <a:r>
              <a:rPr lang="en-US" b="1" dirty="0" smtClean="0"/>
              <a:t>from SRTM</a:t>
            </a:r>
            <a:endParaRPr lang="es-CO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205961" y="6076549"/>
                <a:ext cx="3570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𝐴𝑙𝑡𝑖𝑡𝑢𝑑𝑒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=0.01251908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961" y="6076549"/>
                <a:ext cx="357020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024" r="-1195" b="-1111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141841" y="6353548"/>
                <a:ext cx="3736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𝐴𝑙𝑡𝑖𝑡𝑢𝑑𝑒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𝟑𝟓𝟎𝟎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=0.002565249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841" y="6353548"/>
                <a:ext cx="373692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42" r="-1305" b="-1087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712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53" y="486632"/>
            <a:ext cx="9906859" cy="59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2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9" y="1011199"/>
            <a:ext cx="6477561" cy="53344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791" y="1019695"/>
            <a:ext cx="6477561" cy="53344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929668" y="2700067"/>
            <a:ext cx="1139684" cy="228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2222886" y="461449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Random Forest</a:t>
            </a:r>
            <a:endParaRPr lang="es-CO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18315" y="6349909"/>
            <a:ext cx="223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= 0.7778612</a:t>
            </a:r>
            <a:endParaRPr lang="es-CO" dirty="0"/>
          </a:p>
        </p:txBody>
      </p:sp>
      <p:sp>
        <p:nvSpPr>
          <p:cNvPr id="11" name="TextBox 10"/>
          <p:cNvSpPr txBox="1"/>
          <p:nvPr/>
        </p:nvSpPr>
        <p:spPr>
          <a:xfrm>
            <a:off x="6996317" y="461449"/>
            <a:ext cx="259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Support Vector Machines</a:t>
            </a:r>
            <a:endParaRPr lang="es-CO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75179" y="6345661"/>
            <a:ext cx="223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</a:t>
            </a:r>
            <a:r>
              <a:rPr lang="en-US" dirty="0"/>
              <a:t>= </a:t>
            </a:r>
            <a:r>
              <a:rPr lang="en-US" dirty="0" smtClean="0"/>
              <a:t>0.7127371</a:t>
            </a:r>
            <a:endParaRPr lang="es-CO" dirty="0"/>
          </a:p>
        </p:txBody>
      </p:sp>
      <p:sp>
        <p:nvSpPr>
          <p:cNvPr id="13" name="Rectangle 12"/>
          <p:cNvSpPr/>
          <p:nvPr/>
        </p:nvSpPr>
        <p:spPr>
          <a:xfrm>
            <a:off x="10819402" y="2792184"/>
            <a:ext cx="1249951" cy="272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17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53" y="486632"/>
            <a:ext cx="9906859" cy="59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Subgroup analysis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393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5" y="1261940"/>
            <a:ext cx="10058400" cy="4571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03898" y="543465"/>
            <a:ext cx="229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Quantitative variables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32872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3898" y="543465"/>
            <a:ext cx="215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Qualitative variables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45" y="1244687"/>
            <a:ext cx="100584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3898" y="543465"/>
            <a:ext cx="215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Qualitative variables</a:t>
            </a:r>
            <a:endParaRPr lang="es-CO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45" y="1201555"/>
            <a:ext cx="100584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0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98" y="753143"/>
            <a:ext cx="5334462" cy="53344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4652" y="383811"/>
            <a:ext cx="338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Original altitude data distribution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352" y="753143"/>
            <a:ext cx="5334462" cy="53344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5402" y="383811"/>
            <a:ext cx="454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Altitude data distribution updated with SRTM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18904" y="6179938"/>
                <a:ext cx="36984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𝐴𝑙𝑡𝑖𝑡𝑢𝑑𝑒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3000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=0.006958508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904" y="6179938"/>
                <a:ext cx="369844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53" r="-1153" b="-1111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050358" y="6179937"/>
                <a:ext cx="3570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𝐴𝑙𝑡𝑖𝑡𝑢𝑑𝑒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=0.01251908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358" y="6179937"/>
                <a:ext cx="357020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97" r="-1368" b="-1111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86238" y="6456936"/>
                <a:ext cx="3736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𝐴𝑙𝑡𝑖𝑡𝑢𝑑𝑒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𝟑𝟓𝟎𝟎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=0.002565249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238" y="6456936"/>
                <a:ext cx="373692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979" r="-1305" b="-1087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698470" y="1777042"/>
            <a:ext cx="2475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Cut-off point = 3500 </a:t>
            </a:r>
            <a:r>
              <a:rPr lang="en-US" dirty="0" err="1" smtClean="0"/>
              <a:t>mts</a:t>
            </a:r>
            <a:endParaRPr lang="es-CO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3304" y="937809"/>
            <a:ext cx="5334462" cy="53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38071" y="569345"/>
            <a:ext cx="301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Principal Component Analysis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644" y="1103884"/>
            <a:ext cx="678484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6710" y="2311880"/>
            <a:ext cx="43429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dirty="0" smtClean="0"/>
              <a:t>Genepool analysis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Race analysis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Subgroup analysis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309902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Genepool analysis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89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119</Words>
  <Application>Microsoft Office PowerPoint</Application>
  <PresentationFormat>Widescreen</PresentationFormat>
  <Paragraphs>58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Landrace Gap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Genepool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Race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Subgroup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Landrace Gap Analysis</dc:title>
  <dc:creator>Achicanoy Estrella, Harold Armando (CIAT)</dc:creator>
  <cp:lastModifiedBy>Achicanoy Estrella, Harold Armando (CIAT)</cp:lastModifiedBy>
  <cp:revision>28</cp:revision>
  <dcterms:created xsi:type="dcterms:W3CDTF">2017-09-04T13:50:16Z</dcterms:created>
  <dcterms:modified xsi:type="dcterms:W3CDTF">2017-10-02T20:26:01Z</dcterms:modified>
</cp:coreProperties>
</file>