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  <p:sldId id="262" r:id="rId7"/>
    <p:sldId id="264" r:id="rId8"/>
    <p:sldId id="266" r:id="rId9"/>
    <p:sldId id="267" r:id="rId10"/>
    <p:sldId id="268" r:id="rId11"/>
    <p:sldId id="265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10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9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69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75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5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77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8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4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9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0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3986-7E4E-44FD-897B-020E56387D47}" type="datetimeFigureOut">
              <a:rPr lang="es-CO" smtClean="0"/>
              <a:t>27/11/2017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46DD-6BBC-4DAD-83E9-22C86D69B0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82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\\dapadfs\Workspace_cluster_9\Sustainable_Food_System\sfs_repor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dapadfs\Workspace_cluster_9\Sustainable_Food_System\sfs_fittingModels_imputed.html" TargetMode="External"/><Relationship Id="rId2" Type="http://schemas.openxmlformats.org/officeDocument/2006/relationships/hyperlink" Target="file:///\\dapadfs\Workspace_cluster_9\Sustainable_Food_System\sfs_fittingModels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Sustainable food systems</a:t>
            </a:r>
            <a:endParaRPr lang="es-CO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Data exploration and modelling</a:t>
            </a:r>
          </a:p>
          <a:p>
            <a:r>
              <a:rPr lang="en-US" dirty="0" smtClean="0"/>
              <a:t>Patricia Alvarez &amp; Harold Achicanoy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24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picture</a:t>
            </a:r>
            <a:endParaRPr lang="es-CO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41322" y="1087323"/>
            <a:ext cx="43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countries with complete data: </a:t>
            </a:r>
            <a:r>
              <a:rPr lang="en-US" dirty="0" smtClean="0"/>
              <a:t>10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93298" y="1518249"/>
            <a:ext cx="3105510" cy="46841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Environmental dimension</a:t>
            </a:r>
            <a:endParaRPr lang="es-C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4220" y="1518250"/>
            <a:ext cx="1275803" cy="4684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Economic dimension</a:t>
            </a:r>
            <a:endParaRPr lang="es-CO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5901" y="1518250"/>
            <a:ext cx="1286145" cy="46841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Social dimension</a:t>
            </a:r>
            <a:endParaRPr lang="es-CO" sz="24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7458" y="1518250"/>
            <a:ext cx="6134542" cy="468414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Food and nutrition dimension</a:t>
            </a:r>
            <a:endParaRPr lang="es-CO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1146" y="6302614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7 indicators</a:t>
            </a:r>
            <a:endParaRPr lang="es-CO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8808" y="6300143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indicators</a:t>
            </a:r>
            <a:endParaRPr lang="es-CO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0023" y="6300143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3 </a:t>
            </a:r>
            <a:r>
              <a:rPr lang="en-US" sz="2000" b="1" dirty="0" smtClean="0">
                <a:solidFill>
                  <a:srgbClr val="0070C0"/>
                </a:solidFill>
              </a:rPr>
              <a:t>indicators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8803" y="6300143"/>
            <a:ext cx="1547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14 </a:t>
            </a:r>
            <a:r>
              <a:rPr lang="en-US" sz="2000" b="1" dirty="0" smtClean="0">
                <a:solidFill>
                  <a:srgbClr val="7030A0"/>
                </a:solidFill>
              </a:rPr>
              <a:t>indicators</a:t>
            </a:r>
            <a:endParaRPr lang="es-CO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7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models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9" y="1027906"/>
            <a:ext cx="1011156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Just for Food and nutrition dimension</a:t>
            </a:r>
            <a:endParaRPr lang="es-C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28" y="1584552"/>
            <a:ext cx="624294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picture</a:t>
            </a:r>
            <a:endParaRPr lang="es-CO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number of countries with at least one variable with data: 248</a:t>
            </a:r>
          </a:p>
          <a:p>
            <a:pPr lvl="1"/>
            <a:r>
              <a:rPr lang="en-US" dirty="0" smtClean="0"/>
              <a:t>Variables measured in one specific year</a:t>
            </a:r>
          </a:p>
          <a:p>
            <a:pPr lvl="1"/>
            <a:r>
              <a:rPr lang="en-US" dirty="0" smtClean="0"/>
              <a:t>Variables measured through time:</a:t>
            </a:r>
          </a:p>
          <a:p>
            <a:pPr lvl="2"/>
            <a:r>
              <a:rPr lang="en-US" dirty="0" smtClean="0"/>
              <a:t>We choose the most recent year with the highest number of data around for all countries</a:t>
            </a:r>
          </a:p>
          <a:p>
            <a:pPr lvl="2"/>
            <a:r>
              <a:rPr lang="en-US" dirty="0" smtClean="0"/>
              <a:t>We calculate an average per period (~10 years) in order to get more number of data</a:t>
            </a:r>
            <a:endParaRPr lang="es-CO" dirty="0" smtClean="0"/>
          </a:p>
          <a:p>
            <a:r>
              <a:rPr lang="en-US" dirty="0" smtClean="0"/>
              <a:t>Number of countries with complete data: 36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missing data</a:t>
            </a:r>
          </a:p>
        </p:txBody>
      </p:sp>
    </p:spTree>
    <p:extLst>
      <p:ext uri="{BB962C8B-B14F-4D97-AF65-F5344CB8AC3E}">
        <p14:creationId xmlns:p14="http://schemas.microsoft.com/office/powerpoint/2010/main" val="25902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629"/>
            <a:ext cx="12192000" cy="5924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Overall picture</a:t>
            </a:r>
            <a:endParaRPr lang="es-CO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41322" y="1231574"/>
            <a:ext cx="43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countries with complete data: 36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50166" y="1600906"/>
            <a:ext cx="3648974" cy="477401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Environmental dimension</a:t>
            </a:r>
            <a:endParaRPr lang="es-C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8331" y="1600906"/>
            <a:ext cx="1061858" cy="47740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Economic dimension</a:t>
            </a:r>
            <a:endParaRPr lang="es-CO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89" y="1600905"/>
            <a:ext cx="1061858" cy="47740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Social dimension</a:t>
            </a:r>
            <a:endParaRPr lang="es-CO" sz="24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1238" y="1600904"/>
            <a:ext cx="6170762" cy="47740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Food and nutrition dimension</a:t>
            </a:r>
            <a:endParaRPr lang="es-CO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8052" y="6416405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7 indicators</a:t>
            </a:r>
            <a:endParaRPr lang="es-CO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0508" y="6499374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2 indicators</a:t>
            </a:r>
            <a:endParaRPr lang="es-CO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2366" y="6300143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2 indicators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867" y="6416405"/>
            <a:ext cx="1547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12 indicators</a:t>
            </a:r>
            <a:endParaRPr lang="es-CO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17" y="2582114"/>
            <a:ext cx="10515600" cy="1325563"/>
          </a:xfrm>
        </p:spPr>
        <p:txBody>
          <a:bodyPr/>
          <a:lstStyle/>
          <a:p>
            <a:r>
              <a:rPr lang="en-US" b="1" dirty="0" smtClean="0"/>
              <a:t>Missing data management (proposal)</a:t>
            </a:r>
            <a:endParaRPr lang="es-CO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6638" y="4827617"/>
            <a:ext cx="2750389" cy="512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Go to the link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86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144"/>
            <a:ext cx="12192000" cy="593985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Overall picture</a:t>
            </a:r>
            <a:endParaRPr lang="es-CO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97594" y="1197068"/>
            <a:ext cx="259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countries: 170</a:t>
            </a:r>
            <a:endParaRPr lang="es-CO" dirty="0"/>
          </a:p>
        </p:txBody>
      </p:sp>
      <p:sp>
        <p:nvSpPr>
          <p:cNvPr id="5" name="Rectangle 4"/>
          <p:cNvSpPr/>
          <p:nvPr/>
        </p:nvSpPr>
        <p:spPr>
          <a:xfrm>
            <a:off x="250166" y="1600906"/>
            <a:ext cx="3648974" cy="477401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Environmental dimension</a:t>
            </a:r>
            <a:endParaRPr lang="es-C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8331" y="1600906"/>
            <a:ext cx="1061858" cy="47740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Economic dimension</a:t>
            </a:r>
            <a:endParaRPr lang="es-CO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60189" y="1600905"/>
            <a:ext cx="1061858" cy="47740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Social dimension</a:t>
            </a:r>
            <a:endParaRPr lang="es-CO" sz="24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1238" y="1600904"/>
            <a:ext cx="6170762" cy="47740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Food and nutrition dimension</a:t>
            </a:r>
            <a:endParaRPr lang="es-CO" sz="24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8052" y="6416405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7 indicators</a:t>
            </a:r>
            <a:endParaRPr lang="es-CO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0508" y="6499374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2 indicators</a:t>
            </a:r>
            <a:endParaRPr lang="es-CO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2366" y="6300143"/>
            <a:ext cx="141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2 indicators</a:t>
            </a:r>
            <a:endParaRPr lang="es-CO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867" y="6416405"/>
            <a:ext cx="1547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12 indicators</a:t>
            </a:r>
            <a:endParaRPr lang="es-CO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3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Exploring data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37" y="0"/>
            <a:ext cx="7362983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35306" y="1966823"/>
            <a:ext cx="1431985" cy="14319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7867291" y="3398808"/>
            <a:ext cx="396815" cy="4140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8264106" y="3812876"/>
            <a:ext cx="396815" cy="3968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8660921" y="4209691"/>
            <a:ext cx="2441275" cy="24412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1768415" y="2501660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Environmental dimension</a:t>
            </a:r>
            <a:endParaRPr lang="es-CO" dirty="0"/>
          </a:p>
        </p:txBody>
      </p:sp>
      <p:sp>
        <p:nvSpPr>
          <p:cNvPr id="12" name="TextBox 11"/>
          <p:cNvSpPr txBox="1"/>
          <p:nvPr/>
        </p:nvSpPr>
        <p:spPr>
          <a:xfrm>
            <a:off x="1768415" y="3421175"/>
            <a:ext cx="21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Economic dimension</a:t>
            </a:r>
            <a:endParaRPr lang="es-CO" dirty="0"/>
          </a:p>
        </p:txBody>
      </p:sp>
      <p:sp>
        <p:nvSpPr>
          <p:cNvPr id="13" name="TextBox 12"/>
          <p:cNvSpPr txBox="1"/>
          <p:nvPr/>
        </p:nvSpPr>
        <p:spPr>
          <a:xfrm>
            <a:off x="1768414" y="382661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dimension</a:t>
            </a:r>
            <a:endParaRPr lang="es-CO" dirty="0"/>
          </a:p>
        </p:txBody>
      </p:sp>
      <p:sp>
        <p:nvSpPr>
          <p:cNvPr id="14" name="TextBox 13"/>
          <p:cNvSpPr txBox="1"/>
          <p:nvPr/>
        </p:nvSpPr>
        <p:spPr>
          <a:xfrm>
            <a:off x="1768414" y="5245662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and nutrition</a:t>
            </a:r>
            <a:br>
              <a:rPr lang="en-US" dirty="0" smtClean="0"/>
            </a:br>
            <a:r>
              <a:rPr lang="en-US" dirty="0" smtClean="0"/>
              <a:t>dimension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95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models</a:t>
            </a:r>
            <a:endParaRPr lang="es-CO" b="1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699403" y="2191110"/>
            <a:ext cx="2319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2" action="ppaction://hlinkfile"/>
              </a:rPr>
              <a:t>Complete data</a:t>
            </a:r>
            <a:endParaRPr lang="es-CO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99403" y="3085382"/>
            <a:ext cx="3334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 action="ppaction://hlinkfile"/>
              </a:rPr>
              <a:t>Missing data imputed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3096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Fitting models</a:t>
            </a:r>
            <a:endParaRPr lang="es-CO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54" y="1027906"/>
            <a:ext cx="100036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999"/>
            <a:ext cx="9144000" cy="2387600"/>
          </a:xfrm>
        </p:spPr>
        <p:txBody>
          <a:bodyPr/>
          <a:lstStyle/>
          <a:p>
            <a:r>
              <a:rPr lang="en-US" b="1" dirty="0" smtClean="0"/>
              <a:t>Sustainable food </a:t>
            </a:r>
            <a:r>
              <a:rPr lang="en-US" b="1" dirty="0" smtClean="0"/>
              <a:t>systems</a:t>
            </a:r>
            <a:br>
              <a:rPr lang="en-US" b="1" dirty="0" smtClean="0"/>
            </a:br>
            <a:r>
              <a:rPr lang="en-US" b="1" dirty="0" smtClean="0"/>
              <a:t>(updates)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010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205</Words>
  <Application>Microsoft Office PowerPoint</Application>
  <PresentationFormat>Widescreen</PresentationFormat>
  <Paragraphs>57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Sustainable food systems</vt:lpstr>
      <vt:lpstr>Overall picture</vt:lpstr>
      <vt:lpstr>Overall picture</vt:lpstr>
      <vt:lpstr>Missing data management (proposal)</vt:lpstr>
      <vt:lpstr>PowerPoint Presentation</vt:lpstr>
      <vt:lpstr>Exploring data</vt:lpstr>
      <vt:lpstr>PowerPoint Presentation</vt:lpstr>
      <vt:lpstr>PowerPoint Presentation</vt:lpstr>
      <vt:lpstr>Sustainable food systems (updates)</vt:lpstr>
      <vt:lpstr>Overall picture</vt:lpstr>
      <vt:lpstr>PowerPoint Presentation</vt:lpstr>
      <vt:lpstr>Just for Food and nutrition dimension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food systems</dc:title>
  <dc:creator>Achicanoy Estrella, Harold Armando (CIAT)</dc:creator>
  <cp:lastModifiedBy>Achicanoy Estrella, Harold Armando (CIAT)</cp:lastModifiedBy>
  <cp:revision>24</cp:revision>
  <dcterms:created xsi:type="dcterms:W3CDTF">2017-11-08T19:47:48Z</dcterms:created>
  <dcterms:modified xsi:type="dcterms:W3CDTF">2017-11-27T21:24:42Z</dcterms:modified>
</cp:coreProperties>
</file>