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69" r:id="rId7"/>
    <p:sldId id="273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ozio, Nora (Bioversity)" initials="CN(" lastIdx="5" clrIdx="0">
    <p:extLst>
      <p:ext uri="{19B8F6BF-5375-455C-9EA6-DF929625EA0E}">
        <p15:presenceInfo xmlns:p15="http://schemas.microsoft.com/office/powerpoint/2012/main" userId="S-1-5-21-1606980848-162531612-839522115-26651" providerId="AD"/>
      </p:ext>
    </p:extLst>
  </p:cmAuthor>
  <p:cmAuthor id="2" name="Fernandez, Julio Mario (CIAT)" initials="FJM(" lastIdx="4" clrIdx="1">
    <p:extLst>
      <p:ext uri="{19B8F6BF-5375-455C-9EA6-DF929625EA0E}">
        <p15:presenceInfo xmlns:p15="http://schemas.microsoft.com/office/powerpoint/2012/main" userId="S-1-5-21-1606980848-162531612-839522115-56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6"/>
    <a:srgbClr val="163F6D"/>
    <a:srgbClr val="8F3F98"/>
    <a:srgbClr val="BB3A25"/>
    <a:srgbClr val="F78B33"/>
    <a:srgbClr val="F7D93D"/>
    <a:srgbClr val="98CA45"/>
    <a:srgbClr val="35854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31" autoAdjust="0"/>
  </p:normalViewPr>
  <p:slideViewPr>
    <p:cSldViewPr snapToGrid="0" showGuides="1">
      <p:cViewPr>
        <p:scale>
          <a:sx n="60" d="100"/>
          <a:sy n="60" d="100"/>
        </p:scale>
        <p:origin x="10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2AFF-F9EE-4120-B668-6CEFFEC5576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FF9A-C23C-4AA2-8A16-CB4D66B8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A728-0D2A-4647-B422-362F7A808CC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96BB-C944-4701-B0DC-120F5862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Discuss on one of the enter</a:t>
            </a:r>
            <a:r>
              <a:rPr lang="en-US" baseline="0" dirty="0"/>
              <a:t>prises: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much does it contribute to GDP?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many people are involved in the country?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photo: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  <a:r>
              <a:rPr lang="en-US" baseline="0" dirty="0"/>
              <a:t> the any masters plans for livestock or big implementation policies in the country? If yes kindly state and if possible a link to the master plan (if you have it on hard copy send that through)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are the key messages for development? Grow by what percentage? To achieve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the key environmental challenges</a:t>
            </a:r>
            <a:r>
              <a:rPr lang="en-US" baseline="0" dirty="0"/>
              <a:t> from the livestock sector ( 2 should suffice)</a:t>
            </a:r>
          </a:p>
          <a:p>
            <a:endParaRPr lang="en-US" baseline="0" dirty="0"/>
          </a:p>
          <a:p>
            <a:r>
              <a:rPr lang="en-US" baseline="0" dirty="0"/>
              <a:t>Are there ways to mitigate these challenges (</a:t>
            </a:r>
            <a:r>
              <a:rPr lang="en-US" baseline="0" dirty="0" err="1"/>
              <a:t>e.g</a:t>
            </a:r>
            <a:r>
              <a:rPr lang="en-US" baseline="0" dirty="0"/>
              <a:t> better feeds, biogas </a:t>
            </a:r>
            <a:r>
              <a:rPr lang="en-US" baseline="0" dirty="0" err="1"/>
              <a:t>etc</a:t>
            </a:r>
            <a:r>
              <a:rPr lang="en-US" baseline="0" dirty="0"/>
              <a:t>), current innovations/technologies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specific</a:t>
            </a:r>
            <a:r>
              <a:rPr lang="en-US" baseline="0" dirty="0"/>
              <a:t> country targets to lower environmental impacts . E.g. Carbon emissions, soil erosion.</a:t>
            </a:r>
          </a:p>
          <a:p>
            <a:endParaRPr lang="en-US" baseline="0" dirty="0"/>
          </a:p>
          <a:p>
            <a:r>
              <a:rPr lang="en-US" baseline="0" dirty="0"/>
              <a:t>Discuss 2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596BB-C944-4701-B0DC-120F58620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62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8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183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17612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3173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6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3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55" r:id="rId5"/>
    <p:sldLayoutId id="2147483661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1F497D"/>
                </a:solidFill>
                <a:latin typeface="Calibri" panose="020F0502020204030204" pitchFamily="34" charset="0"/>
              </a:rPr>
              <a:t>E</a:t>
            </a:r>
            <a:r>
              <a:rPr lang="en-GB" b="1" i="0" dirty="0"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nvironmental issues around livestock in Uganda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Author: Pius Lutakome</a:t>
            </a:r>
          </a:p>
          <a:p>
            <a:r>
              <a:rPr lang="en-US" dirty="0"/>
              <a:t>Position: CRP Country Coordinator</a:t>
            </a:r>
          </a:p>
          <a:p>
            <a:endParaRPr lang="en-US" dirty="0"/>
          </a:p>
          <a:p>
            <a:r>
              <a:rPr lang="en-US" dirty="0"/>
              <a:t>Email: P.Lutakome@cgiar.org</a:t>
            </a:r>
          </a:p>
          <a:p>
            <a:r>
              <a:rPr lang="en-US" dirty="0"/>
              <a:t>Date: 19</a:t>
            </a:r>
            <a:r>
              <a:rPr lang="en-US" baseline="30000" dirty="0"/>
              <a:t>th</a:t>
            </a:r>
            <a:r>
              <a:rPr lang="en-US" dirty="0"/>
              <a:t> June 2020</a:t>
            </a:r>
          </a:p>
        </p:txBody>
      </p:sp>
    </p:spTree>
    <p:extLst>
      <p:ext uri="{BB962C8B-B14F-4D97-AF65-F5344CB8AC3E}">
        <p14:creationId xmlns:p14="http://schemas.microsoft.com/office/powerpoint/2010/main" val="30478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28180"/>
            <a:ext cx="10515600" cy="1053477"/>
          </a:xfrm>
        </p:spPr>
        <p:txBody>
          <a:bodyPr>
            <a:normAutofit/>
          </a:bodyPr>
          <a:lstStyle/>
          <a:p>
            <a:r>
              <a:rPr lang="en-US" dirty="0"/>
              <a:t>Importance of Pig enterprises in Uganda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0041"/>
            <a:ext cx="11165305" cy="47324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Livestock provides food and nutrition security and incomes to the livelihoods of rural communities.</a:t>
            </a:r>
          </a:p>
          <a:p>
            <a:r>
              <a:rPr lang="en-GB" dirty="0"/>
              <a:t>Priority livestock enterprises are cattle, goats and sheep, chicken, pigs, and apiary. </a:t>
            </a:r>
          </a:p>
          <a:p>
            <a:endParaRPr lang="en-GB" dirty="0"/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attle contribute 40% to the value of livestock production and about 7% to the value of agricultural production.</a:t>
            </a: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contribution of goats and sheep meat production as wel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as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pig and chicken meat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 to the agricultural GDP is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clearly defined.</a:t>
            </a: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About 17.8% of all households ( about 1.1 million people) are engaged in pig production, but this is more pronounced among female-headed households.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Livestock masters plans and future projections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50637" y="1632245"/>
            <a:ext cx="6258710" cy="4790046"/>
          </a:xfrm>
        </p:spPr>
        <p:txBody>
          <a:bodyPr>
            <a:noAutofit/>
          </a:bodyPr>
          <a:lstStyle/>
          <a:p>
            <a:r>
              <a:rPr lang="en-US" dirty="0"/>
              <a:t>No master plan for livestock is in existence-missing link.</a:t>
            </a:r>
          </a:p>
          <a:p>
            <a:endParaRPr lang="en-US" dirty="0"/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rowth in pig population is on an upward trend since 2008 reaching 8.0 million in 2019.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pro-environment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pig industry requires concerted efforts and meaningful collaboration among all policymakers, research and development partners involved in livestock to build capacity of key actors in the pig value chain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2330D-54DD-403E-8050-6A1F07F70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66" y="2247582"/>
            <a:ext cx="4430613" cy="3323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8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Livestock &amp; Environment challenges and opportunities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9" y="1219199"/>
            <a:ext cx="11662611" cy="51013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oor manure management practices,  due to inadequate </a:t>
            </a:r>
            <a:r>
              <a:rPr lang="en-US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technology to handle and dispose pig waste, compromise on ecosystem health.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 of GHGs in the pig-related enterprises is not well understood in Uganda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 value chain is largely unorganized operating in an informal market system, compounded by a weak legal and regulatory framework.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Existence of some policy guidelines e.g.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 National Environment Policy, the National Land Use Policy, and the National Adaptation Program of Action 2016.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Existence of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partnership landscape in livestock research and development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Prevailing good environment provided by a stable political situation across the country. </a:t>
            </a:r>
            <a:endParaRPr lang="en-GB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9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Environmental Benchmarks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81263" y="1716505"/>
            <a:ext cx="6208295" cy="4475747"/>
          </a:xfrm>
        </p:spPr>
        <p:txBody>
          <a:bodyPr>
            <a:normAutofit/>
          </a:bodyPr>
          <a:lstStyle/>
          <a:p>
            <a:r>
              <a:rPr lang="en-US" dirty="0"/>
              <a:t>No clear country specific strategies targeted towards ensuring a carbon neutral pig value chain. 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etailed pig value chain analysis is needed to provide info on input-output flows of pork products at each stage and the associated environmental effects of products.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048D3-DC17-4B80-92BF-3AF76207E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716505"/>
            <a:ext cx="4791242" cy="35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537" y="2744329"/>
            <a:ext cx="5654138" cy="129283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Author: Pius Lutakome</a:t>
            </a:r>
          </a:p>
          <a:p>
            <a:r>
              <a:rPr lang="en-US" dirty="0"/>
              <a:t>Position: Livestock Research Specialist</a:t>
            </a:r>
          </a:p>
          <a:p>
            <a:endParaRPr lang="en-US" dirty="0"/>
          </a:p>
          <a:p>
            <a:r>
              <a:rPr lang="en-US" dirty="0"/>
              <a:t>Email: P.Lutakome@cgiar.org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31166"/>
      </p:ext>
    </p:extLst>
  </p:cSld>
  <p:clrMapOvr>
    <a:masterClrMapping/>
  </p:clrMapOvr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template_new master" id="{1353E131-414F-4C59-A2B3-F6C621ECF13B}" vid="{B68305C8-F722-4292-8F3D-9A822FB12D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AC31A130FB243A299732FB16D3406" ma:contentTypeVersion="4" ma:contentTypeDescription="Create a new document." ma:contentTypeScope="" ma:versionID="8ebb95a6a2fcea7bdfa161904c946c6c">
  <xsd:schema xmlns:xsd="http://www.w3.org/2001/XMLSchema" xmlns:xs="http://www.w3.org/2001/XMLSchema" xmlns:p="http://schemas.microsoft.com/office/2006/metadata/properties" xmlns:ns2="1e0c6494-4752-4cd3-a9cd-d8e65fbba871" targetNamespace="http://schemas.microsoft.com/office/2006/metadata/properties" ma:root="true" ma:fieldsID="2e0876a8381e027ca846f0f113dee3f8" ns2:_="">
    <xsd:import namespace="1e0c6494-4752-4cd3-a9cd-d8e65fbba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6494-4752-4cd3-a9cd-d8e65fbb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AAEBF6-E685-49FF-AB83-160D553D290F}">
  <ds:schemaRefs>
    <ds:schemaRef ds:uri="http://schemas.microsoft.com/office/infopath/2007/PartnerControls"/>
    <ds:schemaRef ds:uri="http://purl.org/dc/dcmitype/"/>
    <ds:schemaRef ds:uri="http://purl.org/dc/terms/"/>
    <ds:schemaRef ds:uri="1e0c6494-4752-4cd3-a9cd-d8e65fbba871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5002511-2067-49F3-BAA7-148B1E98F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F9451-192B-4295-BA8B-5C340BCE1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6494-4752-4cd3-a9cd-d8e65fbba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Alliance_template_new master 22April</Template>
  <TotalTime>4474</TotalTime>
  <Words>541</Words>
  <Application>Microsoft Office PowerPoint</Application>
  <PresentationFormat>Widescreen</PresentationFormat>
  <Paragraphs>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Alliance Theme</vt:lpstr>
      <vt:lpstr>Environmental issues around livestock in Uganda</vt:lpstr>
      <vt:lpstr>Importance of Pig enterprises in Uganda</vt:lpstr>
      <vt:lpstr>Livestock masters plans and future projections</vt:lpstr>
      <vt:lpstr>Livestock &amp; Environment challenges and opportunities  </vt:lpstr>
      <vt:lpstr>Country Environmental Benchmarks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(max 4 lines)</dc:title>
  <dc:creator>Capozio, Nora (Bioversity)</dc:creator>
  <cp:lastModifiedBy>Pius Lutakome</cp:lastModifiedBy>
  <cp:revision>17</cp:revision>
  <dcterms:created xsi:type="dcterms:W3CDTF">2019-04-23T13:06:02Z</dcterms:created>
  <dcterms:modified xsi:type="dcterms:W3CDTF">2020-06-19T09:12:34Z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0x010100C2EAC31A130FB243A299732FB16D3406</vt:lpwstr>
  </property>
</Properties>
</file>