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5" r:id="rId6"/>
    <p:sldId id="276" r:id="rId7"/>
    <p:sldId id="277" r:id="rId8"/>
    <p:sldId id="278" r:id="rId9"/>
    <p:sldId id="310" r:id="rId10"/>
    <p:sldId id="280" r:id="rId11"/>
    <p:sldId id="31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309" r:id="rId25"/>
    <p:sldId id="282" r:id="rId26"/>
    <p:sldId id="307" r:id="rId27"/>
    <p:sldId id="302" r:id="rId28"/>
    <p:sldId id="303" r:id="rId29"/>
    <p:sldId id="313" r:id="rId30"/>
    <p:sldId id="314" r:id="rId31"/>
    <p:sldId id="3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3: Recap" id="{87B270DA-3883-4D67-82D1-9621D38BC037}">
          <p14:sldIdLst>
            <p14:sldId id="274"/>
            <p14:sldId id="275"/>
          </p14:sldIdLst>
        </p14:section>
        <p14:section name="Presentations" id="{C9822977-5A7D-4B74-B28F-0EB6ABFE2E95}">
          <p14:sldIdLst>
            <p14:sldId id="276"/>
          </p14:sldIdLst>
        </p14:section>
        <p14:section name="Learning Outcomes" id="{53E0DBF6-293E-49F5-9130-BAE5B437F73D}">
          <p14:sldIdLst>
            <p14:sldId id="277"/>
          </p14:sldIdLst>
        </p14:section>
        <p14:section name="Part 1:Results" id="{F475B06D-30C7-4F86-ABF7-F977CB7405A0}">
          <p14:sldIdLst>
            <p14:sldId id="278"/>
            <p14:sldId id="310"/>
            <p14:sldId id="280"/>
            <p14:sldId id="31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9"/>
            <p14:sldId id="282"/>
          </p14:sldIdLst>
        </p14:section>
        <p14:section name="BREAKOUT 1" id="{422406A0-D006-420A-AB48-2EB8CBBD97D9}">
          <p14:sldIdLst>
            <p14:sldId id="307"/>
          </p14:sldIdLst>
        </p14:section>
        <p14:section name="Quiz 3" id="{F48D3CF6-43B8-4894-80ED-495FE96EE4B6}">
          <p14:sldIdLst>
            <p14:sldId id="302"/>
          </p14:sldIdLst>
        </p14:section>
        <p14:section name="Assigment 3" id="{F0FF34F1-8A58-4D89-9727-8DB3DBEEB5B9}">
          <p14:sldIdLst>
            <p14:sldId id="303"/>
          </p14:sldIdLst>
        </p14:section>
        <p14:section name="Wrap Up Session" id="{81D4B6AD-BFAF-49F7-8A11-60E8E66AFA0A}">
          <p14:sldIdLst>
            <p14:sldId id="313"/>
            <p14:sldId id="31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pozio, Nora (Bioversity)" initials="CN(" lastIdx="5" clrIdx="0">
    <p:extLst>
      <p:ext uri="{19B8F6BF-5375-455C-9EA6-DF929625EA0E}">
        <p15:presenceInfo xmlns:p15="http://schemas.microsoft.com/office/powerpoint/2012/main" userId="S-1-5-21-1606980848-162531612-839522115-26651" providerId="AD"/>
      </p:ext>
    </p:extLst>
  </p:cmAuthor>
  <p:cmAuthor id="2" name="Fernandez, Julio Mario (CIAT)" initials="FJM(" lastIdx="4" clrIdx="1">
    <p:extLst>
      <p:ext uri="{19B8F6BF-5375-455C-9EA6-DF929625EA0E}">
        <p15:presenceInfo xmlns:p15="http://schemas.microsoft.com/office/powerpoint/2012/main" userId="S-1-5-21-1606980848-162531612-839522115-56956" providerId="AD"/>
      </p:ext>
    </p:extLst>
  </p:cmAuthor>
  <p:cmAuthor id="4" name="Guest User" initials="GU [2]" lastIdx="1" clrIdx="2">
    <p:extLst>
      <p:ext uri="{19B8F6BF-5375-455C-9EA6-DF929625EA0E}">
        <p15:presenceInfo xmlns:p15="http://schemas.microsoft.com/office/powerpoint/2012/main" userId="S::urn:spo:anon#9c4305f367b2d307b9b3d2c968ee9524cfc9063f6f92af3ceb899a1caef0f17c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B6"/>
    <a:srgbClr val="163F6D"/>
    <a:srgbClr val="8F3F98"/>
    <a:srgbClr val="BB3A25"/>
    <a:srgbClr val="F78B33"/>
    <a:srgbClr val="F7D93D"/>
    <a:srgbClr val="98CA45"/>
    <a:srgbClr val="358540"/>
    <a:srgbClr val="0033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943F6-98E1-0DFA-AABB-F65CE6835CD5}" v="642" dt="2020-06-16T05:34:24.420"/>
    <p1510:client id="{C3030A55-F1F8-F1D6-63D9-6C55723C1201}" v="68" dt="2020-06-15T14:13:50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aned (Alliance Bioversity-CIAT)" userId="S::cleaned@cgiar.org::fcbd35a1-05d2-46fe-923c-f32afaa08fc6" providerId="AD" clId="Web-{C3030A55-F1F8-F1D6-63D9-6C55723C1201}"/>
    <pc:docChg chg="modSld">
      <pc:chgData name="Cleaned (Alliance Bioversity-CIAT)" userId="S::cleaned@cgiar.org::fcbd35a1-05d2-46fe-923c-f32afaa08fc6" providerId="AD" clId="Web-{C3030A55-F1F8-F1D6-63D9-6C55723C1201}" dt="2020-06-15T14:13:50.579" v="65" actId="14100"/>
      <pc:docMkLst>
        <pc:docMk/>
      </pc:docMkLst>
      <pc:sldChg chg="addSp delSp modSp">
        <pc:chgData name="Cleaned (Alliance Bioversity-CIAT)" userId="S::cleaned@cgiar.org::fcbd35a1-05d2-46fe-923c-f32afaa08fc6" providerId="AD" clId="Web-{C3030A55-F1F8-F1D6-63D9-6C55723C1201}" dt="2020-06-15T13:25:05.415" v="39" actId="14100"/>
        <pc:sldMkLst>
          <pc:docMk/>
          <pc:sldMk cId="1962969761" sldId="283"/>
        </pc:sldMkLst>
        <pc:spChg chg="add del mod">
          <ac:chgData name="Cleaned (Alliance Bioversity-CIAT)" userId="S::cleaned@cgiar.org::fcbd35a1-05d2-46fe-923c-f32afaa08fc6" providerId="AD" clId="Web-{C3030A55-F1F8-F1D6-63D9-6C55723C1201}" dt="2020-06-15T13:17:30.697" v="15"/>
          <ac:spMkLst>
            <pc:docMk/>
            <pc:sldMk cId="1962969761" sldId="283"/>
            <ac:spMk id="4" creationId="{5FA59D1F-F2C0-4DC0-AE31-0AFE525BCD0C}"/>
          </ac:spMkLst>
        </pc:spChg>
        <pc:spChg chg="add del mod">
          <ac:chgData name="Cleaned (Alliance Bioversity-CIAT)" userId="S::cleaned@cgiar.org::fcbd35a1-05d2-46fe-923c-f32afaa08fc6" providerId="AD" clId="Web-{C3030A55-F1F8-F1D6-63D9-6C55723C1201}" dt="2020-06-15T13:20:11.364" v="16"/>
          <ac:spMkLst>
            <pc:docMk/>
            <pc:sldMk cId="1962969761" sldId="283"/>
            <ac:spMk id="6" creationId="{860329D4-3A2F-49F7-864D-0D709E846296}"/>
          </ac:spMkLst>
        </pc:spChg>
        <pc:spChg chg="add del mod">
          <ac:chgData name="Cleaned (Alliance Bioversity-CIAT)" userId="S::cleaned@cgiar.org::fcbd35a1-05d2-46fe-923c-f32afaa08fc6" providerId="AD" clId="Web-{C3030A55-F1F8-F1D6-63D9-6C55723C1201}" dt="2020-06-15T13:23:49.645" v="33"/>
          <ac:spMkLst>
            <pc:docMk/>
            <pc:sldMk cId="1962969761" sldId="283"/>
            <ac:spMk id="10" creationId="{3B7DC267-C54F-4ACA-9976-D84028F362A4}"/>
          </ac:spMkLst>
        </pc:spChg>
        <pc:picChg chg="add del mod ord">
          <ac:chgData name="Cleaned (Alliance Bioversity-CIAT)" userId="S::cleaned@cgiar.org::fcbd35a1-05d2-46fe-923c-f32afaa08fc6" providerId="AD" clId="Web-{C3030A55-F1F8-F1D6-63D9-6C55723C1201}" dt="2020-06-15T13:23:39.597" v="32"/>
          <ac:picMkLst>
            <pc:docMk/>
            <pc:sldMk cId="1962969761" sldId="283"/>
            <ac:picMk id="7" creationId="{7D3D5F1A-570F-4B22-9D40-47D26C2FF7F5}"/>
          </ac:picMkLst>
        </pc:picChg>
        <pc:picChg chg="del">
          <ac:chgData name="Cleaned (Alliance Bioversity-CIAT)" userId="S::cleaned@cgiar.org::fcbd35a1-05d2-46fe-923c-f32afaa08fc6" providerId="AD" clId="Web-{C3030A55-F1F8-F1D6-63D9-6C55723C1201}" dt="2020-06-15T13:13:56.089" v="0"/>
          <ac:picMkLst>
            <pc:docMk/>
            <pc:sldMk cId="1962969761" sldId="283"/>
            <ac:picMk id="8" creationId="{00000000-0000-0000-0000-000000000000}"/>
          </ac:picMkLst>
        </pc:picChg>
        <pc:picChg chg="add mod ord">
          <ac:chgData name="Cleaned (Alliance Bioversity-CIAT)" userId="S::cleaned@cgiar.org::fcbd35a1-05d2-46fe-923c-f32afaa08fc6" providerId="AD" clId="Web-{C3030A55-F1F8-F1D6-63D9-6C55723C1201}" dt="2020-06-15T13:25:05.415" v="39" actId="14100"/>
          <ac:picMkLst>
            <pc:docMk/>
            <pc:sldMk cId="1962969761" sldId="283"/>
            <ac:picMk id="11" creationId="{BFB13E60-7FB0-4D2B-A52F-203D2A58BBF1}"/>
          </ac:picMkLst>
        </pc:picChg>
      </pc:sldChg>
      <pc:sldChg chg="addSp delSp modSp">
        <pc:chgData name="Cleaned (Alliance Bioversity-CIAT)" userId="S::cleaned@cgiar.org::fcbd35a1-05d2-46fe-923c-f32afaa08fc6" providerId="AD" clId="Web-{C3030A55-F1F8-F1D6-63D9-6C55723C1201}" dt="2020-06-15T14:13:50.579" v="65" actId="14100"/>
        <pc:sldMkLst>
          <pc:docMk/>
          <pc:sldMk cId="4229198160" sldId="284"/>
        </pc:sldMkLst>
        <pc:spChg chg="add del mod">
          <ac:chgData name="Cleaned (Alliance Bioversity-CIAT)" userId="S::cleaned@cgiar.org::fcbd35a1-05d2-46fe-923c-f32afaa08fc6" providerId="AD" clId="Web-{C3030A55-F1F8-F1D6-63D9-6C55723C1201}" dt="2020-06-15T13:52:45.272" v="41"/>
          <ac:spMkLst>
            <pc:docMk/>
            <pc:sldMk cId="4229198160" sldId="284"/>
            <ac:spMk id="5" creationId="{C14227FD-8496-402A-B3DF-B587349F6493}"/>
          </ac:spMkLst>
        </pc:spChg>
        <pc:graphicFrameChg chg="del">
          <ac:chgData name="Cleaned (Alliance Bioversity-CIAT)" userId="S::cleaned@cgiar.org::fcbd35a1-05d2-46fe-923c-f32afaa08fc6" providerId="AD" clId="Web-{C3030A55-F1F8-F1D6-63D9-6C55723C1201}" dt="2020-06-15T13:52:32.788" v="40"/>
          <ac:graphicFrameMkLst>
            <pc:docMk/>
            <pc:sldMk cId="4229198160" sldId="284"/>
            <ac:graphicFrameMk id="4" creationId="{23902909-9949-4B77-A085-E47E69D6829E}"/>
          </ac:graphicFrameMkLst>
        </pc:graphicFrameChg>
        <pc:graphicFrameChg chg="del">
          <ac:chgData name="Cleaned (Alliance Bioversity-CIAT)" userId="S::cleaned@cgiar.org::fcbd35a1-05d2-46fe-923c-f32afaa08fc6" providerId="AD" clId="Web-{C3030A55-F1F8-F1D6-63D9-6C55723C1201}" dt="2020-06-15T14:11:40.734" v="48"/>
          <ac:graphicFrameMkLst>
            <pc:docMk/>
            <pc:sldMk cId="4229198160" sldId="284"/>
            <ac:graphicFrameMk id="6" creationId="{00000000-0000-0000-0000-000000000000}"/>
          </ac:graphicFrameMkLst>
        </pc:graphicFrameChg>
        <pc:picChg chg="add mod ord">
          <ac:chgData name="Cleaned (Alliance Bioversity-CIAT)" userId="S::cleaned@cgiar.org::fcbd35a1-05d2-46fe-923c-f32afaa08fc6" providerId="AD" clId="Web-{C3030A55-F1F8-F1D6-63D9-6C55723C1201}" dt="2020-06-15T14:13:23.548" v="63" actId="14100"/>
          <ac:picMkLst>
            <pc:docMk/>
            <pc:sldMk cId="4229198160" sldId="284"/>
            <ac:picMk id="7" creationId="{462DC7B5-9D28-4F7C-B82A-96E690C77665}"/>
          </ac:picMkLst>
        </pc:picChg>
        <pc:picChg chg="add mod">
          <ac:chgData name="Cleaned (Alliance Bioversity-CIAT)" userId="S::cleaned@cgiar.org::fcbd35a1-05d2-46fe-923c-f32afaa08fc6" providerId="AD" clId="Web-{C3030A55-F1F8-F1D6-63D9-6C55723C1201}" dt="2020-06-15T14:13:50.579" v="65" actId="14100"/>
          <ac:picMkLst>
            <pc:docMk/>
            <pc:sldMk cId="4229198160" sldId="284"/>
            <ac:picMk id="8" creationId="{B8380A32-E810-4EB6-92B4-8CC7DB649B03}"/>
          </ac:picMkLst>
        </pc:picChg>
      </pc:sldChg>
    </pc:docChg>
  </pc:docChgLst>
  <pc:docChgLst>
    <pc:chgData name="Guest User" userId="S::urn:spo:anon#37592fa36c2463f4edeaadcecfeab72e389055078e551a2fd9c4e59d19d97a59::" providerId="AD" clId="Web-{42B943F6-98E1-0DFA-AABB-F65CE6835CD5}"/>
    <pc:docChg chg="modSld">
      <pc:chgData name="Guest User" userId="S::urn:spo:anon#37592fa36c2463f4edeaadcecfeab72e389055078e551a2fd9c4e59d19d97a59::" providerId="AD" clId="Web-{42B943F6-98E1-0DFA-AABB-F65CE6835CD5}" dt="2020-06-16T05:34:22.467" v="615" actId="20577"/>
      <pc:docMkLst>
        <pc:docMk/>
      </pc:docMkLst>
      <pc:sldChg chg="addSp delSp modSp">
        <pc:chgData name="Guest User" userId="S::urn:spo:anon#37592fa36c2463f4edeaadcecfeab72e389055078e551a2fd9c4e59d19d97a59::" providerId="AD" clId="Web-{42B943F6-98E1-0DFA-AABB-F65CE6835CD5}" dt="2020-06-16T03:35:28.372" v="41" actId="14100"/>
        <pc:sldMkLst>
          <pc:docMk/>
          <pc:sldMk cId="3876258919" sldId="285"/>
        </pc:sldMkLst>
        <pc:spChg chg="mod">
          <ac:chgData name="Guest User" userId="S::urn:spo:anon#37592fa36c2463f4edeaadcecfeab72e389055078e551a2fd9c4e59d19d97a59::" providerId="AD" clId="Web-{42B943F6-98E1-0DFA-AABB-F65CE6835CD5}" dt="2020-06-16T03:34:58.716" v="36" actId="20577"/>
          <ac:spMkLst>
            <pc:docMk/>
            <pc:sldMk cId="3876258919" sldId="285"/>
            <ac:spMk id="2" creationId="{00000000-0000-0000-0000-000000000000}"/>
          </ac:spMkLst>
        </pc:spChg>
        <pc:spChg chg="add del mod">
          <ac:chgData name="Guest User" userId="S::urn:spo:anon#37592fa36c2463f4edeaadcecfeab72e389055078e551a2fd9c4e59d19d97a59::" providerId="AD" clId="Web-{42B943F6-98E1-0DFA-AABB-F65CE6835CD5}" dt="2020-06-16T03:32:55.326" v="1"/>
          <ac:spMkLst>
            <pc:docMk/>
            <pc:sldMk cId="3876258919" sldId="285"/>
            <ac:spMk id="5" creationId="{9E55213E-D17D-400E-84FB-8E766DC8514C}"/>
          </ac:spMkLst>
        </pc:spChg>
        <pc:picChg chg="del">
          <ac:chgData name="Guest User" userId="S::urn:spo:anon#37592fa36c2463f4edeaadcecfeab72e389055078e551a2fd9c4e59d19d97a59::" providerId="AD" clId="Web-{42B943F6-98E1-0DFA-AABB-F65CE6835CD5}" dt="2020-06-16T03:31:20.107" v="0"/>
          <ac:picMkLst>
            <pc:docMk/>
            <pc:sldMk cId="3876258919" sldId="285"/>
            <ac:picMk id="4" creationId="{00000000-0000-0000-0000-000000000000}"/>
          </ac:picMkLst>
        </pc:picChg>
        <pc:picChg chg="add mod ord">
          <ac:chgData name="Guest User" userId="S::urn:spo:anon#37592fa36c2463f4edeaadcecfeab72e389055078e551a2fd9c4e59d19d97a59::" providerId="AD" clId="Web-{42B943F6-98E1-0DFA-AABB-F65CE6835CD5}" dt="2020-06-16T03:35:28.372" v="41" actId="14100"/>
          <ac:picMkLst>
            <pc:docMk/>
            <pc:sldMk cId="3876258919" sldId="285"/>
            <ac:picMk id="6" creationId="{4B29E186-8DCF-47EC-B7E0-A234559AE3EC}"/>
          </ac:picMkLst>
        </pc:picChg>
      </pc:sldChg>
      <pc:sldChg chg="addSp delSp modSp">
        <pc:chgData name="Guest User" userId="S::urn:spo:anon#37592fa36c2463f4edeaadcecfeab72e389055078e551a2fd9c4e59d19d97a59::" providerId="AD" clId="Web-{42B943F6-98E1-0DFA-AABB-F65CE6835CD5}" dt="2020-06-16T03:48:09.977" v="113" actId="14100"/>
        <pc:sldMkLst>
          <pc:docMk/>
          <pc:sldMk cId="2523700954" sldId="286"/>
        </pc:sldMkLst>
        <pc:spChg chg="mod">
          <ac:chgData name="Guest User" userId="S::urn:spo:anon#37592fa36c2463f4edeaadcecfeab72e389055078e551a2fd9c4e59d19d97a59::" providerId="AD" clId="Web-{42B943F6-98E1-0DFA-AABB-F65CE6835CD5}" dt="2020-06-16T03:37:23.325" v="99" actId="20577"/>
          <ac:spMkLst>
            <pc:docMk/>
            <pc:sldMk cId="2523700954" sldId="286"/>
            <ac:spMk id="2" creationId="{00000000-0000-0000-0000-000000000000}"/>
          </ac:spMkLst>
        </pc:spChg>
        <pc:spChg chg="del">
          <ac:chgData name="Guest User" userId="S::urn:spo:anon#37592fa36c2463f4edeaadcecfeab72e389055078e551a2fd9c4e59d19d97a59::" providerId="AD" clId="Web-{42B943F6-98E1-0DFA-AABB-F65CE6835CD5}" dt="2020-06-16T03:46:54.540" v="102"/>
          <ac:spMkLst>
            <pc:docMk/>
            <pc:sldMk cId="2523700954" sldId="286"/>
            <ac:spMk id="3" creationId="{00000000-0000-0000-0000-000000000000}"/>
          </ac:spMkLst>
        </pc:spChg>
        <pc:picChg chg="add mod ord">
          <ac:chgData name="Guest User" userId="S::urn:spo:anon#37592fa36c2463f4edeaadcecfeab72e389055078e551a2fd9c4e59d19d97a59::" providerId="AD" clId="Web-{42B943F6-98E1-0DFA-AABB-F65CE6835CD5}" dt="2020-06-16T03:48:09.977" v="113" actId="14100"/>
          <ac:picMkLst>
            <pc:docMk/>
            <pc:sldMk cId="2523700954" sldId="286"/>
            <ac:picMk id="4" creationId="{B15C4F9A-93DB-4B6C-B7F7-6930BBC92827}"/>
          </ac:picMkLst>
        </pc:picChg>
      </pc:sldChg>
      <pc:sldChg chg="addSp delSp modSp">
        <pc:chgData name="Guest User" userId="S::urn:spo:anon#37592fa36c2463f4edeaadcecfeab72e389055078e551a2fd9c4e59d19d97a59::" providerId="AD" clId="Web-{42B943F6-98E1-0DFA-AABB-F65CE6835CD5}" dt="2020-06-16T03:54:32.177" v="150" actId="14100"/>
        <pc:sldMkLst>
          <pc:docMk/>
          <pc:sldMk cId="1599751674" sldId="287"/>
        </pc:sldMkLst>
        <pc:spChg chg="mod">
          <ac:chgData name="Guest User" userId="S::urn:spo:anon#37592fa36c2463f4edeaadcecfeab72e389055078e551a2fd9c4e59d19d97a59::" providerId="AD" clId="Web-{42B943F6-98E1-0DFA-AABB-F65CE6835CD5}" dt="2020-06-16T03:49:28.226" v="132" actId="20577"/>
          <ac:spMkLst>
            <pc:docMk/>
            <pc:sldMk cId="1599751674" sldId="287"/>
            <ac:spMk id="2" creationId="{00000000-0000-0000-0000-000000000000}"/>
          </ac:spMkLst>
        </pc:spChg>
        <pc:spChg chg="add del mod">
          <ac:chgData name="Guest User" userId="S::urn:spo:anon#37592fa36c2463f4edeaadcecfeab72e389055078e551a2fd9c4e59d19d97a59::" providerId="AD" clId="Web-{42B943F6-98E1-0DFA-AABB-F65CE6835CD5}" dt="2020-06-16T03:50:55.991" v="141"/>
          <ac:spMkLst>
            <pc:docMk/>
            <pc:sldMk cId="1599751674" sldId="287"/>
            <ac:spMk id="5" creationId="{4432C851-B0C6-4BE1-8C77-AB4856CE07E1}"/>
          </ac:spMkLst>
        </pc:spChg>
        <pc:spChg chg="add del mod">
          <ac:chgData name="Guest User" userId="S::urn:spo:anon#37592fa36c2463f4edeaadcecfeab72e389055078e551a2fd9c4e59d19d97a59::" providerId="AD" clId="Web-{42B943F6-98E1-0DFA-AABB-F65CE6835CD5}" dt="2020-06-16T03:53:42.599" v="144"/>
          <ac:spMkLst>
            <pc:docMk/>
            <pc:sldMk cId="1599751674" sldId="287"/>
            <ac:spMk id="8" creationId="{BD34BFC1-363E-4C82-A553-B32FDF329F66}"/>
          </ac:spMkLst>
        </pc:spChg>
        <pc:picChg chg="del">
          <ac:chgData name="Guest User" userId="S::urn:spo:anon#37592fa36c2463f4edeaadcecfeab72e389055078e551a2fd9c4e59d19d97a59::" providerId="AD" clId="Web-{42B943F6-98E1-0DFA-AABB-F65CE6835CD5}" dt="2020-06-16T03:49:40.664" v="135"/>
          <ac:picMkLst>
            <pc:docMk/>
            <pc:sldMk cId="1599751674" sldId="287"/>
            <ac:picMk id="4" creationId="{00000000-0000-0000-0000-000000000000}"/>
          </ac:picMkLst>
        </pc:picChg>
        <pc:picChg chg="add del mod ord">
          <ac:chgData name="Guest User" userId="S::urn:spo:anon#37592fa36c2463f4edeaadcecfeab72e389055078e551a2fd9c4e59d19d97a59::" providerId="AD" clId="Web-{42B943F6-98E1-0DFA-AABB-F65CE6835CD5}" dt="2020-06-16T03:51:11.241" v="143"/>
          <ac:picMkLst>
            <pc:docMk/>
            <pc:sldMk cId="1599751674" sldId="287"/>
            <ac:picMk id="6" creationId="{F5C3A648-A43F-490B-A9E7-BAE2743DEACB}"/>
          </ac:picMkLst>
        </pc:picChg>
        <pc:picChg chg="add mod ord">
          <ac:chgData name="Guest User" userId="S::urn:spo:anon#37592fa36c2463f4edeaadcecfeab72e389055078e551a2fd9c4e59d19d97a59::" providerId="AD" clId="Web-{42B943F6-98E1-0DFA-AABB-F65CE6835CD5}" dt="2020-06-16T03:54:32.177" v="150" actId="14100"/>
          <ac:picMkLst>
            <pc:docMk/>
            <pc:sldMk cId="1599751674" sldId="287"/>
            <ac:picMk id="9" creationId="{7C2C840C-3DC6-420D-9C77-1D0ABE76AA52}"/>
          </ac:picMkLst>
        </pc:picChg>
      </pc:sldChg>
      <pc:sldChg chg="addSp delSp modSp">
        <pc:chgData name="Guest User" userId="S::urn:spo:anon#37592fa36c2463f4edeaadcecfeab72e389055078e551a2fd9c4e59d19d97a59::" providerId="AD" clId="Web-{42B943F6-98E1-0DFA-AABB-F65CE6835CD5}" dt="2020-06-16T03:59:01.207" v="185" actId="14100"/>
        <pc:sldMkLst>
          <pc:docMk/>
          <pc:sldMk cId="3426799070" sldId="288"/>
        </pc:sldMkLst>
        <pc:spChg chg="mod">
          <ac:chgData name="Guest User" userId="S::urn:spo:anon#37592fa36c2463f4edeaadcecfeab72e389055078e551a2fd9c4e59d19d97a59::" providerId="AD" clId="Web-{42B943F6-98E1-0DFA-AABB-F65CE6835CD5}" dt="2020-06-16T03:55:06.115" v="178" actId="20577"/>
          <ac:spMkLst>
            <pc:docMk/>
            <pc:sldMk cId="3426799070" sldId="288"/>
            <ac:spMk id="2" creationId="{00000000-0000-0000-0000-000000000000}"/>
          </ac:spMkLst>
        </pc:spChg>
        <pc:spChg chg="del">
          <ac:chgData name="Guest User" userId="S::urn:spo:anon#37592fa36c2463f4edeaadcecfeab72e389055078e551a2fd9c4e59d19d97a59::" providerId="AD" clId="Web-{42B943F6-98E1-0DFA-AABB-F65CE6835CD5}" dt="2020-06-16T03:58:40.098" v="181"/>
          <ac:spMkLst>
            <pc:docMk/>
            <pc:sldMk cId="3426799070" sldId="288"/>
            <ac:spMk id="3" creationId="{00000000-0000-0000-0000-000000000000}"/>
          </ac:spMkLst>
        </pc:spChg>
        <pc:picChg chg="add mod ord">
          <ac:chgData name="Guest User" userId="S::urn:spo:anon#37592fa36c2463f4edeaadcecfeab72e389055078e551a2fd9c4e59d19d97a59::" providerId="AD" clId="Web-{42B943F6-98E1-0DFA-AABB-F65CE6835CD5}" dt="2020-06-16T03:59:01.207" v="185" actId="14100"/>
          <ac:picMkLst>
            <pc:docMk/>
            <pc:sldMk cId="3426799070" sldId="288"/>
            <ac:picMk id="4" creationId="{A7707885-99C4-4FD2-8000-3190114CB3EB}"/>
          </ac:picMkLst>
        </pc:picChg>
      </pc:sldChg>
      <pc:sldChg chg="addSp delSp modSp">
        <pc:chgData name="Guest User" userId="S::urn:spo:anon#37592fa36c2463f4edeaadcecfeab72e389055078e551a2fd9c4e59d19d97a59::" providerId="AD" clId="Web-{42B943F6-98E1-0DFA-AABB-F65CE6835CD5}" dt="2020-06-16T04:13:29.779" v="251" actId="20577"/>
        <pc:sldMkLst>
          <pc:docMk/>
          <pc:sldMk cId="1356067013" sldId="289"/>
        </pc:sldMkLst>
        <pc:spChg chg="mod">
          <ac:chgData name="Guest User" userId="S::urn:spo:anon#37592fa36c2463f4edeaadcecfeab72e389055078e551a2fd9c4e59d19d97a59::" providerId="AD" clId="Web-{42B943F6-98E1-0DFA-AABB-F65CE6835CD5}" dt="2020-06-16T04:13:29.779" v="251" actId="20577"/>
          <ac:spMkLst>
            <pc:docMk/>
            <pc:sldMk cId="1356067013" sldId="289"/>
            <ac:spMk id="2" creationId="{00000000-0000-0000-0000-000000000000}"/>
          </ac:spMkLst>
        </pc:spChg>
        <pc:spChg chg="add del mod">
          <ac:chgData name="Guest User" userId="S::urn:spo:anon#37592fa36c2463f4edeaadcecfeab72e389055078e551a2fd9c4e59d19d97a59::" providerId="AD" clId="Web-{42B943F6-98E1-0DFA-AABB-F65CE6835CD5}" dt="2020-06-16T04:05:31.626" v="188"/>
          <ac:spMkLst>
            <pc:docMk/>
            <pc:sldMk cId="1356067013" sldId="289"/>
            <ac:spMk id="6" creationId="{7650CBE0-48C8-4F71-9B7E-337A9FCAAC2F}"/>
          </ac:spMkLst>
        </pc:spChg>
        <pc:spChg chg="add del mod">
          <ac:chgData name="Guest User" userId="S::urn:spo:anon#37592fa36c2463f4edeaadcecfeab72e389055078e551a2fd9c4e59d19d97a59::" providerId="AD" clId="Web-{42B943F6-98E1-0DFA-AABB-F65CE6835CD5}" dt="2020-06-16T04:07:10.157" v="196"/>
          <ac:spMkLst>
            <pc:docMk/>
            <pc:sldMk cId="1356067013" sldId="289"/>
            <ac:spMk id="9" creationId="{F1908398-A7B1-4ADF-8A3A-4A3A10756BA5}"/>
          </ac:spMkLst>
        </pc:spChg>
        <pc:picChg chg="del">
          <ac:chgData name="Guest User" userId="S::urn:spo:anon#37592fa36c2463f4edeaadcecfeab72e389055078e551a2fd9c4e59d19d97a59::" providerId="AD" clId="Web-{42B943F6-98E1-0DFA-AABB-F65CE6835CD5}" dt="2020-06-16T04:01:59.627" v="186"/>
          <ac:picMkLst>
            <pc:docMk/>
            <pc:sldMk cId="1356067013" sldId="289"/>
            <ac:picMk id="4" creationId="{00000000-0000-0000-0000-000000000000}"/>
          </ac:picMkLst>
        </pc:picChg>
        <pc:picChg chg="del">
          <ac:chgData name="Guest User" userId="S::urn:spo:anon#37592fa36c2463f4edeaadcecfeab72e389055078e551a2fd9c4e59d19d97a59::" providerId="AD" clId="Web-{42B943F6-98E1-0DFA-AABB-F65CE6835CD5}" dt="2020-06-16T04:02:00.706" v="187"/>
          <ac:picMkLst>
            <pc:docMk/>
            <pc:sldMk cId="1356067013" sldId="289"/>
            <ac:picMk id="5" creationId="{00000000-0000-0000-0000-000000000000}"/>
          </ac:picMkLst>
        </pc:picChg>
        <pc:picChg chg="add del mod ord">
          <ac:chgData name="Guest User" userId="S::urn:spo:anon#37592fa36c2463f4edeaadcecfeab72e389055078e551a2fd9c4e59d19d97a59::" providerId="AD" clId="Web-{42B943F6-98E1-0DFA-AABB-F65CE6835CD5}" dt="2020-06-16T04:06:41.126" v="195"/>
          <ac:picMkLst>
            <pc:docMk/>
            <pc:sldMk cId="1356067013" sldId="289"/>
            <ac:picMk id="7" creationId="{CA11DDD7-0811-43ED-AF9E-238983972060}"/>
          </ac:picMkLst>
        </pc:picChg>
        <pc:picChg chg="add mod ord">
          <ac:chgData name="Guest User" userId="S::urn:spo:anon#37592fa36c2463f4edeaadcecfeab72e389055078e551a2fd9c4e59d19d97a59::" providerId="AD" clId="Web-{42B943F6-98E1-0DFA-AABB-F65CE6835CD5}" dt="2020-06-16T04:11:38.046" v="222" actId="14100"/>
          <ac:picMkLst>
            <pc:docMk/>
            <pc:sldMk cId="1356067013" sldId="289"/>
            <ac:picMk id="10" creationId="{1FD7447B-E8B4-40C7-9B18-BE8E1FFBFE7E}"/>
          </ac:picMkLst>
        </pc:picChg>
        <pc:picChg chg="add mod">
          <ac:chgData name="Guest User" userId="S::urn:spo:anon#37592fa36c2463f4edeaadcecfeab72e389055078e551a2fd9c4e59d19d97a59::" providerId="AD" clId="Web-{42B943F6-98E1-0DFA-AABB-F65CE6835CD5}" dt="2020-06-16T04:08:30.891" v="203" actId="14100"/>
          <ac:picMkLst>
            <pc:docMk/>
            <pc:sldMk cId="1356067013" sldId="289"/>
            <ac:picMk id="11" creationId="{9A3EC2AC-1CDB-4988-A57B-FB2A888A3A9D}"/>
          </ac:picMkLst>
        </pc:picChg>
      </pc:sldChg>
      <pc:sldChg chg="addSp delSp modSp mod setBg modClrScheme chgLayout">
        <pc:chgData name="Guest User" userId="S::urn:spo:anon#37592fa36c2463f4edeaadcecfeab72e389055078e551a2fd9c4e59d19d97a59::" providerId="AD" clId="Web-{42B943F6-98E1-0DFA-AABB-F65CE6835CD5}" dt="2020-06-16T04:29:14.039" v="342" actId="14100"/>
        <pc:sldMkLst>
          <pc:docMk/>
          <pc:sldMk cId="3695927889" sldId="290"/>
        </pc:sldMkLst>
        <pc:spChg chg="mod ord">
          <ac:chgData name="Guest User" userId="S::urn:spo:anon#37592fa36c2463f4edeaadcecfeab72e389055078e551a2fd9c4e59d19d97a59::" providerId="AD" clId="Web-{42B943F6-98E1-0DFA-AABB-F65CE6835CD5}" dt="2020-06-16T04:27:56.586" v="327"/>
          <ac:spMkLst>
            <pc:docMk/>
            <pc:sldMk cId="3695927889" sldId="290"/>
            <ac:spMk id="2" creationId="{00000000-0000-0000-0000-000000000000}"/>
          </ac:spMkLst>
        </pc:spChg>
        <pc:spChg chg="del">
          <ac:chgData name="Guest User" userId="S::urn:spo:anon#37592fa36c2463f4edeaadcecfeab72e389055078e551a2fd9c4e59d19d97a59::" providerId="AD" clId="Web-{42B943F6-98E1-0DFA-AABB-F65CE6835CD5}" dt="2020-06-16T04:22:08.963" v="290"/>
          <ac:spMkLst>
            <pc:docMk/>
            <pc:sldMk cId="3695927889" sldId="290"/>
            <ac:spMk id="3" creationId="{00000000-0000-0000-0000-000000000000}"/>
          </ac:spMkLst>
        </pc:spChg>
        <pc:spChg chg="add del mod ord">
          <ac:chgData name="Guest User" userId="S::urn:spo:anon#37592fa36c2463f4edeaadcecfeab72e389055078e551a2fd9c4e59d19d97a59::" providerId="AD" clId="Web-{42B943F6-98E1-0DFA-AABB-F65CE6835CD5}" dt="2020-06-16T04:27:56.586" v="327"/>
          <ac:spMkLst>
            <pc:docMk/>
            <pc:sldMk cId="3695927889" sldId="290"/>
            <ac:spMk id="5" creationId="{2A9341EA-C4AB-4E4A-A6FC-523F77716A67}"/>
          </ac:spMkLst>
        </pc:spChg>
        <pc:spChg chg="add del">
          <ac:chgData name="Guest User" userId="S::urn:spo:anon#37592fa36c2463f4edeaadcecfeab72e389055078e551a2fd9c4e59d19d97a59::" providerId="AD" clId="Web-{42B943F6-98E1-0DFA-AABB-F65CE6835CD5}" dt="2020-06-16T04:24:10.837" v="309"/>
          <ac:spMkLst>
            <pc:docMk/>
            <pc:sldMk cId="3695927889" sldId="290"/>
            <ac:spMk id="7" creationId="{16C5FA50-8D52-4617-AF91-5C7B1C8352F1}"/>
          </ac:spMkLst>
        </pc:spChg>
        <pc:spChg chg="add del">
          <ac:chgData name="Guest User" userId="S::urn:spo:anon#37592fa36c2463f4edeaadcecfeab72e389055078e551a2fd9c4e59d19d97a59::" providerId="AD" clId="Web-{42B943F6-98E1-0DFA-AABB-F65CE6835CD5}" dt="2020-06-16T04:27:04.821" v="318"/>
          <ac:spMkLst>
            <pc:docMk/>
            <pc:sldMk cId="3695927889" sldId="290"/>
            <ac:spMk id="8" creationId="{F29C2C85-1492-463C-B805-3FD3FCE93360}"/>
          </ac:spMkLst>
        </pc:spChg>
        <pc:spChg chg="add del">
          <ac:chgData name="Guest User" userId="S::urn:spo:anon#37592fa36c2463f4edeaadcecfeab72e389055078e551a2fd9c4e59d19d97a59::" providerId="AD" clId="Web-{42B943F6-98E1-0DFA-AABB-F65CE6835CD5}" dt="2020-06-16T04:24:07.212" v="307"/>
          <ac:spMkLst>
            <pc:docMk/>
            <pc:sldMk cId="3695927889" sldId="290"/>
            <ac:spMk id="10" creationId="{EBF87945-A001-489F-9D9B-7D9435F0B9CA}"/>
          </ac:spMkLst>
        </pc:spChg>
        <pc:spChg chg="add del">
          <ac:chgData name="Guest User" userId="S::urn:spo:anon#37592fa36c2463f4edeaadcecfeab72e389055078e551a2fd9c4e59d19d97a59::" providerId="AD" clId="Web-{42B943F6-98E1-0DFA-AABB-F65CE6835CD5}" dt="2020-06-16T04:26:55.258" v="316"/>
          <ac:spMkLst>
            <pc:docMk/>
            <pc:sldMk cId="3695927889" sldId="290"/>
            <ac:spMk id="11" creationId="{70BDD0CE-06A4-404B-8A13-580229C1C923}"/>
          </ac:spMkLst>
        </pc:spChg>
        <pc:spChg chg="add del">
          <ac:chgData name="Guest User" userId="S::urn:spo:anon#37592fa36c2463f4edeaadcecfeab72e389055078e551a2fd9c4e59d19d97a59::" providerId="AD" clId="Web-{42B943F6-98E1-0DFA-AABB-F65CE6835CD5}" dt="2020-06-16T04:24:10.837" v="309"/>
          <ac:spMkLst>
            <pc:docMk/>
            <pc:sldMk cId="3695927889" sldId="290"/>
            <ac:spMk id="12" creationId="{E223798C-12AD-4B0C-A50C-D676347D67CF}"/>
          </ac:spMkLst>
        </pc:spChg>
        <pc:spChg chg="add del">
          <ac:chgData name="Guest User" userId="S::urn:spo:anon#37592fa36c2463f4edeaadcecfeab72e389055078e551a2fd9c4e59d19d97a59::" providerId="AD" clId="Web-{42B943F6-98E1-0DFA-AABB-F65CE6835CD5}" dt="2020-06-16T04:26:55.258" v="316"/>
          <ac:spMkLst>
            <pc:docMk/>
            <pc:sldMk cId="3695927889" sldId="290"/>
            <ac:spMk id="13" creationId="{B7511254-A05E-4E15-ABEE-9CE803485395}"/>
          </ac:spMkLst>
        </pc:spChg>
        <pc:spChg chg="add del">
          <ac:chgData name="Guest User" userId="S::urn:spo:anon#37592fa36c2463f4edeaadcecfeab72e389055078e551a2fd9c4e59d19d97a59::" providerId="AD" clId="Web-{42B943F6-98E1-0DFA-AABB-F65CE6835CD5}" dt="2020-06-16T04:27:04.821" v="318"/>
          <ac:spMkLst>
            <pc:docMk/>
            <pc:sldMk cId="3695927889" sldId="290"/>
            <ac:spMk id="17" creationId="{8ED94938-268E-4C0A-A08A-B3980C78BAEB}"/>
          </ac:spMkLst>
        </pc:spChg>
        <pc:grpChg chg="add del">
          <ac:chgData name="Guest User" userId="S::urn:spo:anon#37592fa36c2463f4edeaadcecfeab72e389055078e551a2fd9c4e59d19d97a59::" providerId="AD" clId="Web-{42B943F6-98E1-0DFA-AABB-F65CE6835CD5}" dt="2020-06-16T04:27:04.821" v="318"/>
          <ac:grpSpMkLst>
            <pc:docMk/>
            <pc:sldMk cId="3695927889" sldId="290"/>
            <ac:grpSpMk id="9" creationId="{B83D307E-DF68-43F8-97CE-0AAE950A7129}"/>
          </ac:grpSpMkLst>
        </pc:grpChg>
        <pc:picChg chg="add mod ord">
          <ac:chgData name="Guest User" userId="S::urn:spo:anon#37592fa36c2463f4edeaadcecfeab72e389055078e551a2fd9c4e59d19d97a59::" providerId="AD" clId="Web-{42B943F6-98E1-0DFA-AABB-F65CE6835CD5}" dt="2020-06-16T04:28:47.757" v="338" actId="14100"/>
          <ac:picMkLst>
            <pc:docMk/>
            <pc:sldMk cId="3695927889" sldId="290"/>
            <ac:picMk id="4" creationId="{7D56F2CC-6B0D-4174-8EAB-CF993074894E}"/>
          </ac:picMkLst>
        </pc:picChg>
        <pc:picChg chg="add del mod ord">
          <ac:chgData name="Guest User" userId="S::urn:spo:anon#37592fa36c2463f4edeaadcecfeab72e389055078e551a2fd9c4e59d19d97a59::" providerId="AD" clId="Web-{42B943F6-98E1-0DFA-AABB-F65CE6835CD5}" dt="2020-06-16T04:27:25.477" v="319"/>
          <ac:picMkLst>
            <pc:docMk/>
            <pc:sldMk cId="3695927889" sldId="290"/>
            <ac:picMk id="6" creationId="{3457FF91-A0AA-46C8-9F31-26C67BD65D87}"/>
          </ac:picMkLst>
        </pc:picChg>
        <pc:picChg chg="add mod">
          <ac:chgData name="Guest User" userId="S::urn:spo:anon#37592fa36c2463f4edeaadcecfeab72e389055078e551a2fd9c4e59d19d97a59::" providerId="AD" clId="Web-{42B943F6-98E1-0DFA-AABB-F65CE6835CD5}" dt="2020-06-16T04:29:14.039" v="342" actId="14100"/>
          <ac:picMkLst>
            <pc:docMk/>
            <pc:sldMk cId="3695927889" sldId="290"/>
            <ac:picMk id="16" creationId="{51F8EC7A-05FF-4A70-A406-53BCB87C409A}"/>
          </ac:picMkLst>
        </pc:picChg>
      </pc:sldChg>
      <pc:sldChg chg="addSp delSp modSp">
        <pc:chgData name="Guest User" userId="S::urn:spo:anon#37592fa36c2463f4edeaadcecfeab72e389055078e551a2fd9c4e59d19d97a59::" providerId="AD" clId="Web-{42B943F6-98E1-0DFA-AABB-F65CE6835CD5}" dt="2020-06-16T05:34:20.873" v="613" actId="20577"/>
        <pc:sldMkLst>
          <pc:docMk/>
          <pc:sldMk cId="226399318" sldId="291"/>
        </pc:sldMkLst>
        <pc:spChg chg="mod">
          <ac:chgData name="Guest User" userId="S::urn:spo:anon#37592fa36c2463f4edeaadcecfeab72e389055078e551a2fd9c4e59d19d97a59::" providerId="AD" clId="Web-{42B943F6-98E1-0DFA-AABB-F65CE6835CD5}" dt="2020-06-16T05:34:20.873" v="613" actId="20577"/>
          <ac:spMkLst>
            <pc:docMk/>
            <pc:sldMk cId="226399318" sldId="291"/>
            <ac:spMk id="2" creationId="{00000000-0000-0000-0000-000000000000}"/>
          </ac:spMkLst>
        </pc:spChg>
        <pc:spChg chg="add del mod">
          <ac:chgData name="Guest User" userId="S::urn:spo:anon#37592fa36c2463f4edeaadcecfeab72e389055078e551a2fd9c4e59d19d97a59::" providerId="AD" clId="Web-{42B943F6-98E1-0DFA-AABB-F65CE6835CD5}" dt="2020-06-16T04:31:00.288" v="365"/>
          <ac:spMkLst>
            <pc:docMk/>
            <pc:sldMk cId="226399318" sldId="291"/>
            <ac:spMk id="5" creationId="{77418F56-F698-4F5B-95CF-64D066AB8FDA}"/>
          </ac:spMkLst>
        </pc:spChg>
        <pc:picChg chg="del">
          <ac:chgData name="Guest User" userId="S::urn:spo:anon#37592fa36c2463f4edeaadcecfeab72e389055078e551a2fd9c4e59d19d97a59::" providerId="AD" clId="Web-{42B943F6-98E1-0DFA-AABB-F65CE6835CD5}" dt="2020-06-16T04:29:42.320" v="343"/>
          <ac:picMkLst>
            <pc:docMk/>
            <pc:sldMk cId="226399318" sldId="291"/>
            <ac:picMk id="4" creationId="{00000000-0000-0000-0000-000000000000}"/>
          </ac:picMkLst>
        </pc:picChg>
        <pc:picChg chg="add mod ord">
          <ac:chgData name="Guest User" userId="S::urn:spo:anon#37592fa36c2463f4edeaadcecfeab72e389055078e551a2fd9c4e59d19d97a59::" providerId="AD" clId="Web-{42B943F6-98E1-0DFA-AABB-F65CE6835CD5}" dt="2020-06-16T04:32:55.443" v="380" actId="14100"/>
          <ac:picMkLst>
            <pc:docMk/>
            <pc:sldMk cId="226399318" sldId="291"/>
            <ac:picMk id="6" creationId="{9E820841-8F0D-4326-A0DB-D24C5D679571}"/>
          </ac:picMkLst>
        </pc:picChg>
      </pc:sldChg>
      <pc:sldChg chg="addSp delSp modSp">
        <pc:chgData name="Guest User" userId="S::urn:spo:anon#37592fa36c2463f4edeaadcecfeab72e389055078e551a2fd9c4e59d19d97a59::" providerId="AD" clId="Web-{42B943F6-98E1-0DFA-AABB-F65CE6835CD5}" dt="2020-06-16T05:34:01.811" v="610" actId="14100"/>
        <pc:sldMkLst>
          <pc:docMk/>
          <pc:sldMk cId="1883939014" sldId="292"/>
        </pc:sldMkLst>
        <pc:spChg chg="mod">
          <ac:chgData name="Guest User" userId="S::urn:spo:anon#37592fa36c2463f4edeaadcecfeab72e389055078e551a2fd9c4e59d19d97a59::" providerId="AD" clId="Web-{42B943F6-98E1-0DFA-AABB-F65CE6835CD5}" dt="2020-06-16T04:34:06.521" v="413" actId="20577"/>
          <ac:spMkLst>
            <pc:docMk/>
            <pc:sldMk cId="1883939014" sldId="292"/>
            <ac:spMk id="2" creationId="{00000000-0000-0000-0000-000000000000}"/>
          </ac:spMkLst>
        </pc:spChg>
        <pc:spChg chg="del">
          <ac:chgData name="Guest User" userId="S::urn:spo:anon#37592fa36c2463f4edeaadcecfeab72e389055078e551a2fd9c4e59d19d97a59::" providerId="AD" clId="Web-{42B943F6-98E1-0DFA-AABB-F65CE6835CD5}" dt="2020-06-16T04:40:17.144" v="416"/>
          <ac:spMkLst>
            <pc:docMk/>
            <pc:sldMk cId="1883939014" sldId="292"/>
            <ac:spMk id="3" creationId="{00000000-0000-0000-0000-000000000000}"/>
          </ac:spMkLst>
        </pc:spChg>
        <pc:spChg chg="add del mod">
          <ac:chgData name="Guest User" userId="S::urn:spo:anon#37592fa36c2463f4edeaadcecfeab72e389055078e551a2fd9c4e59d19d97a59::" providerId="AD" clId="Web-{42B943F6-98E1-0DFA-AABB-F65CE6835CD5}" dt="2020-06-16T04:47:25.547" v="448"/>
          <ac:spMkLst>
            <pc:docMk/>
            <pc:sldMk cId="1883939014" sldId="292"/>
            <ac:spMk id="7" creationId="{B2B12693-CFF3-461F-BFE3-3E46DB8E65E7}"/>
          </ac:spMkLst>
        </pc:spChg>
        <pc:picChg chg="add del mod ord">
          <ac:chgData name="Guest User" userId="S::urn:spo:anon#37592fa36c2463f4edeaadcecfeab72e389055078e551a2fd9c4e59d19d97a59::" providerId="AD" clId="Web-{42B943F6-98E1-0DFA-AABB-F65CE6835CD5}" dt="2020-06-16T04:47:22.800" v="447"/>
          <ac:picMkLst>
            <pc:docMk/>
            <pc:sldMk cId="1883939014" sldId="292"/>
            <ac:picMk id="4" creationId="{1094AC3A-A3DD-4B74-A81E-95EC7F43EC83}"/>
          </ac:picMkLst>
        </pc:picChg>
        <pc:picChg chg="add mod">
          <ac:chgData name="Guest User" userId="S::urn:spo:anon#37592fa36c2463f4edeaadcecfeab72e389055078e551a2fd9c4e59d19d97a59::" providerId="AD" clId="Web-{42B943F6-98E1-0DFA-AABB-F65CE6835CD5}" dt="2020-06-16T05:34:01.811" v="610" actId="14100"/>
          <ac:picMkLst>
            <pc:docMk/>
            <pc:sldMk cId="1883939014" sldId="292"/>
            <ac:picMk id="5" creationId="{688AEB37-AF7A-4ACF-AB7E-1CCCDC06DF20}"/>
          </ac:picMkLst>
        </pc:picChg>
        <pc:picChg chg="add mod ord">
          <ac:chgData name="Guest User" userId="S::urn:spo:anon#37592fa36c2463f4edeaadcecfeab72e389055078e551a2fd9c4e59d19d97a59::" providerId="AD" clId="Web-{42B943F6-98E1-0DFA-AABB-F65CE6835CD5}" dt="2020-06-16T04:48:13.937" v="458" actId="14100"/>
          <ac:picMkLst>
            <pc:docMk/>
            <pc:sldMk cId="1883939014" sldId="292"/>
            <ac:picMk id="8" creationId="{F0A29379-866F-40AE-82D2-F73A6597B27D}"/>
          </ac:picMkLst>
        </pc:picChg>
      </pc:sldChg>
      <pc:sldChg chg="addSp delSp modSp">
        <pc:chgData name="Guest User" userId="S::urn:spo:anon#37592fa36c2463f4edeaadcecfeab72e389055078e551a2fd9c4e59d19d97a59::" providerId="AD" clId="Web-{42B943F6-98E1-0DFA-AABB-F65CE6835CD5}" dt="2020-06-16T05:09:44.398" v="538" actId="20577"/>
        <pc:sldMkLst>
          <pc:docMk/>
          <pc:sldMk cId="793296024" sldId="293"/>
        </pc:sldMkLst>
        <pc:spChg chg="mod">
          <ac:chgData name="Guest User" userId="S::urn:spo:anon#37592fa36c2463f4edeaadcecfeab72e389055078e551a2fd9c4e59d19d97a59::" providerId="AD" clId="Web-{42B943F6-98E1-0DFA-AABB-F65CE6835CD5}" dt="2020-06-16T05:09:44.398" v="538" actId="20577"/>
          <ac:spMkLst>
            <pc:docMk/>
            <pc:sldMk cId="793296024" sldId="293"/>
            <ac:spMk id="2" creationId="{00000000-0000-0000-0000-000000000000}"/>
          </ac:spMkLst>
        </pc:spChg>
        <pc:spChg chg="add del mod">
          <ac:chgData name="Guest User" userId="S::urn:spo:anon#37592fa36c2463f4edeaadcecfeab72e389055078e551a2fd9c4e59d19d97a59::" providerId="AD" clId="Web-{42B943F6-98E1-0DFA-AABB-F65CE6835CD5}" dt="2020-06-16T04:50:09.312" v="460"/>
          <ac:spMkLst>
            <pc:docMk/>
            <pc:sldMk cId="793296024" sldId="293"/>
            <ac:spMk id="4" creationId="{F075D67A-6F34-45D3-A237-444B27E91ED0}"/>
          </ac:spMkLst>
        </pc:spChg>
        <pc:spChg chg="add del mod">
          <ac:chgData name="Guest User" userId="S::urn:spo:anon#37592fa36c2463f4edeaadcecfeab72e389055078e551a2fd9c4e59d19d97a59::" providerId="AD" clId="Web-{42B943F6-98E1-0DFA-AABB-F65CE6835CD5}" dt="2020-06-16T04:52:17.170" v="468"/>
          <ac:spMkLst>
            <pc:docMk/>
            <pc:sldMk cId="793296024" sldId="293"/>
            <ac:spMk id="9" creationId="{C70C96E1-949D-4469-8717-4035CE3D00E3}"/>
          </ac:spMkLst>
        </pc:spChg>
        <pc:picChg chg="add del mod ord">
          <ac:chgData name="Guest User" userId="S::urn:spo:anon#37592fa36c2463f4edeaadcecfeab72e389055078e551a2fd9c4e59d19d97a59::" providerId="AD" clId="Web-{42B943F6-98E1-0DFA-AABB-F65CE6835CD5}" dt="2020-06-16T04:51:48.639" v="467"/>
          <ac:picMkLst>
            <pc:docMk/>
            <pc:sldMk cId="793296024" sldId="293"/>
            <ac:picMk id="5" creationId="{A103B7AA-5C0A-48EA-9969-EE30F4265BA7}"/>
          </ac:picMkLst>
        </pc:picChg>
        <pc:picChg chg="del">
          <ac:chgData name="Guest User" userId="S::urn:spo:anon#37592fa36c2463f4edeaadcecfeab72e389055078e551a2fd9c4e59d19d97a59::" providerId="AD" clId="Web-{42B943F6-98E1-0DFA-AABB-F65CE6835CD5}" dt="2020-06-16T04:49:18.874" v="459"/>
          <ac:picMkLst>
            <pc:docMk/>
            <pc:sldMk cId="793296024" sldId="293"/>
            <ac:picMk id="6" creationId="{00000000-0000-0000-0000-000000000000}"/>
          </ac:picMkLst>
        </pc:picChg>
        <pc:picChg chg="del">
          <ac:chgData name="Guest User" userId="S::urn:spo:anon#37592fa36c2463f4edeaadcecfeab72e389055078e551a2fd9c4e59d19d97a59::" providerId="AD" clId="Web-{42B943F6-98E1-0DFA-AABB-F65CE6835CD5}" dt="2020-06-16T04:53:06.467" v="476"/>
          <ac:picMkLst>
            <pc:docMk/>
            <pc:sldMk cId="793296024" sldId="293"/>
            <ac:picMk id="7" creationId="{00000000-0000-0000-0000-000000000000}"/>
          </ac:picMkLst>
        </pc:picChg>
        <pc:picChg chg="add mod ord">
          <ac:chgData name="Guest User" userId="S::urn:spo:anon#37592fa36c2463f4edeaadcecfeab72e389055078e551a2fd9c4e59d19d97a59::" providerId="AD" clId="Web-{42B943F6-98E1-0DFA-AABB-F65CE6835CD5}" dt="2020-06-16T04:53:30.654" v="478" actId="1076"/>
          <ac:picMkLst>
            <pc:docMk/>
            <pc:sldMk cId="793296024" sldId="293"/>
            <ac:picMk id="10" creationId="{95D37A7F-1281-4A52-A7C1-1C487201D983}"/>
          </ac:picMkLst>
        </pc:picChg>
        <pc:picChg chg="add mod">
          <ac:chgData name="Guest User" userId="S::urn:spo:anon#37592fa36c2463f4edeaadcecfeab72e389055078e551a2fd9c4e59d19d97a59::" providerId="AD" clId="Web-{42B943F6-98E1-0DFA-AABB-F65CE6835CD5}" dt="2020-06-16T05:07:56.273" v="505" actId="1076"/>
          <ac:picMkLst>
            <pc:docMk/>
            <pc:sldMk cId="793296024" sldId="293"/>
            <ac:picMk id="11" creationId="{F76F773F-9B19-4FD3-B90E-A0E1958D4882}"/>
          </ac:picMkLst>
        </pc:picChg>
      </pc:sldChg>
      <pc:sldChg chg="addSp delSp modSp">
        <pc:chgData name="Guest User" userId="S::urn:spo:anon#37592fa36c2463f4edeaadcecfeab72e389055078e551a2fd9c4e59d19d97a59::" providerId="AD" clId="Web-{42B943F6-98E1-0DFA-AABB-F65CE6835CD5}" dt="2020-06-16T05:33:36.217" v="607" actId="1076"/>
        <pc:sldMkLst>
          <pc:docMk/>
          <pc:sldMk cId="1309598667" sldId="294"/>
        </pc:sldMkLst>
        <pc:spChg chg="add del mod">
          <ac:chgData name="Guest User" userId="S::urn:spo:anon#37592fa36c2463f4edeaadcecfeab72e389055078e551a2fd9c4e59d19d97a59::" providerId="AD" clId="Web-{42B943F6-98E1-0DFA-AABB-F65CE6835CD5}" dt="2020-06-16T05:06:11.524" v="489"/>
          <ac:spMkLst>
            <pc:docMk/>
            <pc:sldMk cId="1309598667" sldId="294"/>
            <ac:spMk id="6" creationId="{E26CBD59-5D3A-480F-AEF4-CAFB20F839EE}"/>
          </ac:spMkLst>
        </pc:spChg>
        <pc:picChg chg="del">
          <ac:chgData name="Guest User" userId="S::urn:spo:anon#37592fa36c2463f4edeaadcecfeab72e389055078e551a2fd9c4e59d19d97a59::" providerId="AD" clId="Web-{42B943F6-98E1-0DFA-AABB-F65CE6835CD5}" dt="2020-06-16T04:54:19.372" v="488"/>
          <ac:picMkLst>
            <pc:docMk/>
            <pc:sldMk cId="1309598667" sldId="294"/>
            <ac:picMk id="4" creationId="{00000000-0000-0000-0000-000000000000}"/>
          </ac:picMkLst>
        </pc:picChg>
        <pc:picChg chg="del">
          <ac:chgData name="Guest User" userId="S::urn:spo:anon#37592fa36c2463f4edeaadcecfeab72e389055078e551a2fd9c4e59d19d97a59::" providerId="AD" clId="Web-{42B943F6-98E1-0DFA-AABB-F65CE6835CD5}" dt="2020-06-16T05:06:57.992" v="496"/>
          <ac:picMkLst>
            <pc:docMk/>
            <pc:sldMk cId="1309598667" sldId="294"/>
            <ac:picMk id="5" creationId="{00000000-0000-0000-0000-000000000000}"/>
          </ac:picMkLst>
        </pc:picChg>
        <pc:picChg chg="add mod ord">
          <ac:chgData name="Guest User" userId="S::urn:spo:anon#37592fa36c2463f4edeaadcecfeab72e389055078e551a2fd9c4e59d19d97a59::" providerId="AD" clId="Web-{42B943F6-98E1-0DFA-AABB-F65CE6835CD5}" dt="2020-06-16T05:33:16.249" v="606" actId="14100"/>
          <ac:picMkLst>
            <pc:docMk/>
            <pc:sldMk cId="1309598667" sldId="294"/>
            <ac:picMk id="7" creationId="{D277792E-B370-4538-81B1-1F4CEF74C34D}"/>
          </ac:picMkLst>
        </pc:picChg>
        <pc:picChg chg="add mod">
          <ac:chgData name="Guest User" userId="S::urn:spo:anon#37592fa36c2463f4edeaadcecfeab72e389055078e551a2fd9c4e59d19d97a59::" providerId="AD" clId="Web-{42B943F6-98E1-0DFA-AABB-F65CE6835CD5}" dt="2020-06-16T05:33:36.217" v="607" actId="1076"/>
          <ac:picMkLst>
            <pc:docMk/>
            <pc:sldMk cId="1309598667" sldId="294"/>
            <ac:picMk id="8" creationId="{CCFB1073-710B-419D-A114-68D24A84908A}"/>
          </ac:picMkLst>
        </pc:picChg>
      </pc:sldChg>
      <pc:sldChg chg="addSp delSp modSp">
        <pc:chgData name="Guest User" userId="S::urn:spo:anon#37592fa36c2463f4edeaadcecfeab72e389055078e551a2fd9c4e59d19d97a59::" providerId="AD" clId="Web-{42B943F6-98E1-0DFA-AABB-F65CE6835CD5}" dt="2020-06-16T05:31:54.124" v="604" actId="1076"/>
        <pc:sldMkLst>
          <pc:docMk/>
          <pc:sldMk cId="1172738841" sldId="309"/>
        </pc:sldMkLst>
        <pc:spChg chg="mod">
          <ac:chgData name="Guest User" userId="S::urn:spo:anon#37592fa36c2463f4edeaadcecfeab72e389055078e551a2fd9c4e59d19d97a59::" providerId="AD" clId="Web-{42B943F6-98E1-0DFA-AABB-F65CE6835CD5}" dt="2020-06-16T05:10:22.054" v="564" actId="20577"/>
          <ac:spMkLst>
            <pc:docMk/>
            <pc:sldMk cId="1172738841" sldId="309"/>
            <ac:spMk id="2" creationId="{00000000-0000-0000-0000-000000000000}"/>
          </ac:spMkLst>
        </pc:spChg>
        <pc:spChg chg="del mod">
          <ac:chgData name="Guest User" userId="S::urn:spo:anon#37592fa36c2463f4edeaadcecfeab72e389055078e551a2fd9c4e59d19d97a59::" providerId="AD" clId="Web-{42B943F6-98E1-0DFA-AABB-F65CE6835CD5}" dt="2020-06-16T05:17:43.271" v="576"/>
          <ac:spMkLst>
            <pc:docMk/>
            <pc:sldMk cId="1172738841" sldId="309"/>
            <ac:spMk id="3" creationId="{00000000-0000-0000-0000-000000000000}"/>
          </ac:spMkLst>
        </pc:spChg>
        <pc:spChg chg="add del mod">
          <ac:chgData name="Guest User" userId="S::urn:spo:anon#37592fa36c2463f4edeaadcecfeab72e389055078e551a2fd9c4e59d19d97a59::" providerId="AD" clId="Web-{42B943F6-98E1-0DFA-AABB-F65CE6835CD5}" dt="2020-06-16T05:25:16.801" v="584"/>
          <ac:spMkLst>
            <pc:docMk/>
            <pc:sldMk cId="1172738841" sldId="309"/>
            <ac:spMk id="6" creationId="{A6D74F49-EE8E-468A-9A4D-E6A631418BD9}"/>
          </ac:spMkLst>
        </pc:spChg>
        <pc:picChg chg="add del mod ord">
          <ac:chgData name="Guest User" userId="S::urn:spo:anon#37592fa36c2463f4edeaadcecfeab72e389055078e551a2fd9c4e59d19d97a59::" providerId="AD" clId="Web-{42B943F6-98E1-0DFA-AABB-F65CE6835CD5}" dt="2020-06-16T05:25:13.080" v="583"/>
          <ac:picMkLst>
            <pc:docMk/>
            <pc:sldMk cId="1172738841" sldId="309"/>
            <ac:picMk id="4" creationId="{A91107C0-0E6D-4D32-BB6D-83C982430E32}"/>
          </ac:picMkLst>
        </pc:picChg>
        <pc:picChg chg="add mod ord">
          <ac:chgData name="Guest User" userId="S::urn:spo:anon#37592fa36c2463f4edeaadcecfeab72e389055078e551a2fd9c4e59d19d97a59::" providerId="AD" clId="Web-{42B943F6-98E1-0DFA-AABB-F65CE6835CD5}" dt="2020-06-16T05:31:54.124" v="604" actId="1076"/>
          <ac:picMkLst>
            <pc:docMk/>
            <pc:sldMk cId="1172738841" sldId="309"/>
            <ac:picMk id="7" creationId="{A4DC5D88-7A26-4B14-9F47-8CE789C8DDA1}"/>
          </ac:picMkLst>
        </pc:picChg>
        <pc:picChg chg="add mod">
          <ac:chgData name="Guest User" userId="S::urn:spo:anon#37592fa36c2463f4edeaadcecfeab72e389055078e551a2fd9c4e59d19d97a59::" providerId="AD" clId="Web-{42B943F6-98E1-0DFA-AABB-F65CE6835CD5}" dt="2020-06-16T05:31:42.484" v="603" actId="14100"/>
          <ac:picMkLst>
            <pc:docMk/>
            <pc:sldMk cId="1172738841" sldId="309"/>
            <ac:picMk id="8" creationId="{F94B22A7-F2F7-4087-8D53-0B358A0F566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sica%20Mukiri\AppData\Local\Microsoft\Windows\INetCache\Content.Outlook\DOHA4DYD\Questionnair%20_Parameters%20_Output_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sica%20Mukiri\AppData\Local\Microsoft\Windows\INetCache\Content.Outlook\DOHA4DYD\Questionnair%20_Parameters%20_Output_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ssica%20Mukiri\AppData\Local\Microsoft\Windows\INetCache\Content.Outlook\DOHA4DYD\Questionnair%20_Parameters%20_Output_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Land use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610574887816437E-2"/>
          <c:y val="0.13792277595568694"/>
          <c:w val="0.86716688538932629"/>
          <c:h val="0.39460228929717117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'[Questionnair _Parameters _Output_sheet.xlsx]Output Page'!$D$2:$D$3</c:f>
              <c:strCache>
                <c:ptCount val="2"/>
                <c:pt idx="0">
                  <c:v>Baseline </c:v>
                </c:pt>
                <c:pt idx="1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'[Questionnair _Parameters _Output_sheet.xlsx]Output Page'!$A$4:$A$10</c:f>
              <c:strCache>
                <c:ptCount val="7"/>
                <c:pt idx="0">
                  <c:v>Local mixed grasses (couch/star grass) - green fodder</c:v>
                </c:pt>
                <c:pt idx="1">
                  <c:v>Napier grass (Pennisetum purpureum) - green fodder</c:v>
                </c:pt>
                <c:pt idx="2">
                  <c:v>Common Beans (Phaseolus vulgaris) - vines</c:v>
                </c:pt>
                <c:pt idx="3">
                  <c:v>Desmodium ( Desmodium intortum ) green leaf</c:v>
                </c:pt>
                <c:pt idx="4">
                  <c:v>Sweet potato (Ipomoea batatas) -  vines</c:v>
                </c:pt>
                <c:pt idx="5">
                  <c:v>Maize (Zea mays) - stover</c:v>
                </c:pt>
                <c:pt idx="6">
                  <c:v>Sesbania (Sesbania sesban) - green fodder</c:v>
                </c:pt>
              </c:strCache>
            </c:strRef>
          </c:cat>
          <c:val>
            <c:numRef>
              <c:f>'[Questionnair _Parameters _Output_sheet.xlsx]Output Page'!$D$4:$D$10</c:f>
              <c:numCache>
                <c:formatCode>0.000</c:formatCode>
                <c:ptCount val="7"/>
                <c:pt idx="0">
                  <c:v>0.27835821300150271</c:v>
                </c:pt>
                <c:pt idx="1">
                  <c:v>0.18020369415353452</c:v>
                </c:pt>
                <c:pt idx="2">
                  <c:v>0.16815028491651729</c:v>
                </c:pt>
                <c:pt idx="3">
                  <c:v>3.8246898544284036E-2</c:v>
                </c:pt>
                <c:pt idx="4">
                  <c:v>2.8072496043457896E-2</c:v>
                </c:pt>
                <c:pt idx="5">
                  <c:v>4.2332837623472647E-2</c:v>
                </c:pt>
                <c:pt idx="6">
                  <c:v>2.1799133986687251E-2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0A-4FE0-8331-3CB7B7B18966}"/>
            </c:ext>
          </c:extLst>
        </c:ser>
        <c:ser>
          <c:idx val="6"/>
          <c:order val="6"/>
          <c:tx>
            <c:strRef>
              <c:f>'[Questionnair _Parameters _Output_sheet.xlsx]Output Page'!$H$2:$H$3</c:f>
              <c:strCache>
                <c:ptCount val="2"/>
                <c:pt idx="0">
                  <c:v>Scenario 1</c:v>
                </c:pt>
                <c:pt idx="1">
                  <c:v>Total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'[Questionnair _Parameters _Output_sheet.xlsx]Output Page'!$A$4:$A$10</c:f>
              <c:strCache>
                <c:ptCount val="7"/>
                <c:pt idx="0">
                  <c:v>Local mixed grasses (couch/star grass) - green fodder</c:v>
                </c:pt>
                <c:pt idx="1">
                  <c:v>Napier grass (Pennisetum purpureum) - green fodder</c:v>
                </c:pt>
                <c:pt idx="2">
                  <c:v>Common Beans (Phaseolus vulgaris) - vines</c:v>
                </c:pt>
                <c:pt idx="3">
                  <c:v>Desmodium ( Desmodium intortum ) green leaf</c:v>
                </c:pt>
                <c:pt idx="4">
                  <c:v>Sweet potato (Ipomoea batatas) -  vines</c:v>
                </c:pt>
                <c:pt idx="5">
                  <c:v>Maize (Zea mays) - stover</c:v>
                </c:pt>
                <c:pt idx="6">
                  <c:v>Sesbania (Sesbania sesban) - green fodder</c:v>
                </c:pt>
              </c:strCache>
            </c:strRef>
          </c:cat>
          <c:val>
            <c:numRef>
              <c:f>'[Questionnair _Parameters _Output_sheet.xlsx]Output Page'!$H$4:$H$10</c:f>
              <c:numCache>
                <c:formatCode>0.000</c:formatCode>
                <c:ptCount val="7"/>
                <c:pt idx="0">
                  <c:v>0.21173149772836741</c:v>
                </c:pt>
                <c:pt idx="1">
                  <c:v>0.14473964060576583</c:v>
                </c:pt>
                <c:pt idx="2">
                  <c:v>0.16270422097020254</c:v>
                </c:pt>
                <c:pt idx="3">
                  <c:v>3.6459030938476203E-2</c:v>
                </c:pt>
                <c:pt idx="4">
                  <c:v>2.6915127605793083E-2</c:v>
                </c:pt>
                <c:pt idx="5">
                  <c:v>0</c:v>
                </c:pt>
                <c:pt idx="6">
                  <c:v>8.4257811523987924E-2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0A-4FE0-8331-3CB7B7B18966}"/>
            </c:ext>
          </c:extLst>
        </c:ser>
        <c:ser>
          <c:idx val="10"/>
          <c:order val="10"/>
          <c:tx>
            <c:strRef>
              <c:f>'[Questionnair _Parameters _Output_sheet.xlsx]Output Page'!$L$2:$L$3</c:f>
              <c:strCache>
                <c:ptCount val="2"/>
                <c:pt idx="0">
                  <c:v>Scenario 2</c:v>
                </c:pt>
                <c:pt idx="1">
                  <c:v>Total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'[Questionnair _Parameters _Output_sheet.xlsx]Output Page'!$A$4:$A$10</c:f>
              <c:strCache>
                <c:ptCount val="7"/>
                <c:pt idx="0">
                  <c:v>Local mixed grasses (couch/star grass) - green fodder</c:v>
                </c:pt>
                <c:pt idx="1">
                  <c:v>Napier grass (Pennisetum purpureum) - green fodder</c:v>
                </c:pt>
                <c:pt idx="2">
                  <c:v>Common Beans (Phaseolus vulgaris) - vines</c:v>
                </c:pt>
                <c:pt idx="3">
                  <c:v>Desmodium ( Desmodium intortum ) green leaf</c:v>
                </c:pt>
                <c:pt idx="4">
                  <c:v>Sweet potato (Ipomoea batatas) -  vines</c:v>
                </c:pt>
                <c:pt idx="5">
                  <c:v>Maize (Zea mays) - stover</c:v>
                </c:pt>
                <c:pt idx="6">
                  <c:v>Sesbania (Sesbania sesban) - green fodder</c:v>
                </c:pt>
              </c:strCache>
            </c:strRef>
          </c:cat>
          <c:val>
            <c:numRef>
              <c:f>'[Questionnair _Parameters _Output_sheet.xlsx]Output Page'!$L$4:$L$10</c:f>
              <c:numCache>
                <c:formatCode>0.000</c:formatCode>
                <c:ptCount val="7"/>
                <c:pt idx="0">
                  <c:v>0.28094374374281039</c:v>
                </c:pt>
                <c:pt idx="1">
                  <c:v>0.15862987672580595</c:v>
                </c:pt>
                <c:pt idx="2">
                  <c:v>0.20761159946380939</c:v>
                </c:pt>
                <c:pt idx="3">
                  <c:v>0.1058788779697102</c:v>
                </c:pt>
                <c:pt idx="4">
                  <c:v>3.1479291398989154E-2</c:v>
                </c:pt>
                <c:pt idx="5">
                  <c:v>4.5540209723419676E-2</c:v>
                </c:pt>
                <c:pt idx="6">
                  <c:v>2.4352670831753475E-2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0A-4FE0-8331-3CB7B7B18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9354591"/>
        <c:axId val="95935583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'[Questionnair _Parameters _Output_sheet.xlsx]Output Page'!$B$2:$B$3</c15:sqref>
                        </c15:formulaRef>
                      </c:ext>
                    </c:extLst>
                    <c:strCache>
                      <c:ptCount val="2"/>
                      <c:pt idx="0">
                        <c:v>Baseline </c:v>
                      </c:pt>
                      <c:pt idx="1">
                        <c:v>Wet Season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'[Questionnair _Parameters _Output_sheet.xlsx]Output Page'!$A$4:$A$10</c15:sqref>
                        </c15:formulaRef>
                      </c:ext>
                    </c:extLst>
                    <c:strCache>
                      <c:ptCount val="7"/>
                      <c:pt idx="0">
                        <c:v>Local mixed grasses (couch/star grass) - green fodder</c:v>
                      </c:pt>
                      <c:pt idx="1">
                        <c:v>Napier grass (Pennisetum purpureum) - green fodder</c:v>
                      </c:pt>
                      <c:pt idx="2">
                        <c:v>Common Beans (Phaseolus vulgaris) - vines</c:v>
                      </c:pt>
                      <c:pt idx="3">
                        <c:v>Desmodium ( Desmodium intortum ) green leaf</c:v>
                      </c:pt>
                      <c:pt idx="4">
                        <c:v>Sweet potato (Ipomoea batatas) -  vines</c:v>
                      </c:pt>
                      <c:pt idx="5">
                        <c:v>Maize (Zea mays) - stover</c:v>
                      </c:pt>
                      <c:pt idx="6">
                        <c:v>Sesbania (Sesbania sesban) - green fodder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'[Questionnair _Parameters _Output_sheet.xlsx]Output Page'!$B$4:$B$10</c15:sqref>
                        </c15:formulaRef>
                      </c:ext>
                    </c:extLst>
                    <c:numCache>
                      <c:formatCode>0.000</c:formatCode>
                      <c:ptCount val="7"/>
                      <c:pt idx="0">
                        <c:v>0.16164296577426224</c:v>
                      </c:pt>
                      <c:pt idx="1">
                        <c:v>0.17671468979841559</c:v>
                      </c:pt>
                      <c:pt idx="2">
                        <c:v>0.12354653605846258</c:v>
                      </c:pt>
                      <c:pt idx="3">
                        <c:v>3.5080627092013594E-2</c:v>
                      </c:pt>
                      <c:pt idx="4">
                        <c:v>2.3779893336455714E-2</c:v>
                      </c:pt>
                      <c:pt idx="5">
                        <c:v>0</c:v>
                      </c:pt>
                      <c:pt idx="6">
                        <c:v>1.6757522693540375E-2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500A-4FE0-8331-3CB7B7B1896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Page'!$C$2:$C$3</c15:sqref>
                        </c15:formulaRef>
                      </c:ext>
                    </c:extLst>
                    <c:strCache>
                      <c:ptCount val="2"/>
                      <c:pt idx="0">
                        <c:v>Baseline </c:v>
                      </c:pt>
                      <c:pt idx="1">
                        <c:v>Dry Season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Page'!$A$4:$A$10</c15:sqref>
                        </c15:formulaRef>
                      </c:ext>
                    </c:extLst>
                    <c:strCache>
                      <c:ptCount val="7"/>
                      <c:pt idx="0">
                        <c:v>Local mixed grasses (couch/star grass) - green fodder</c:v>
                      </c:pt>
                      <c:pt idx="1">
                        <c:v>Napier grass (Pennisetum purpureum) - green fodder</c:v>
                      </c:pt>
                      <c:pt idx="2">
                        <c:v>Common Beans (Phaseolus vulgaris) - vines</c:v>
                      </c:pt>
                      <c:pt idx="3">
                        <c:v>Desmodium ( Desmodium intortum ) green leaf</c:v>
                      </c:pt>
                      <c:pt idx="4">
                        <c:v>Sweet potato (Ipomoea batatas) -  vines</c:v>
                      </c:pt>
                      <c:pt idx="5">
                        <c:v>Maize (Zea mays) - stover</c:v>
                      </c:pt>
                      <c:pt idx="6">
                        <c:v>Sesbania (Sesbania sesban) - green fodder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Page'!$C$4:$C$10</c15:sqref>
                        </c15:formulaRef>
                      </c:ext>
                    </c:extLst>
                    <c:numCache>
                      <c:formatCode>0.000</c:formatCode>
                      <c:ptCount val="7"/>
                      <c:pt idx="0">
                        <c:v>0.1167152472272405</c:v>
                      </c:pt>
                      <c:pt idx="1">
                        <c:v>3.4890043551189442E-3</c:v>
                      </c:pt>
                      <c:pt idx="2">
                        <c:v>4.4603748858054688E-2</c:v>
                      </c:pt>
                      <c:pt idx="3">
                        <c:v>3.166271452270442E-3</c:v>
                      </c:pt>
                      <c:pt idx="4">
                        <c:v>4.2926027070021846E-3</c:v>
                      </c:pt>
                      <c:pt idx="5">
                        <c:v>4.2332837623472647E-2</c:v>
                      </c:pt>
                      <c:pt idx="6">
                        <c:v>5.0416112931468745E-3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00A-4FE0-8331-3CB7B7B18966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Page'!$E$2:$E$3</c15:sqref>
                        </c15:formulaRef>
                      </c:ext>
                    </c:extLst>
                    <c:strCache>
                      <c:ptCount val="2"/>
                      <c:pt idx="0">
                        <c:v>Scenario 1</c:v>
                      </c:pt>
                      <c:pt idx="1">
                        <c:v>Feed item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Page'!$A$4:$A$10</c15:sqref>
                        </c15:formulaRef>
                      </c:ext>
                    </c:extLst>
                    <c:strCache>
                      <c:ptCount val="7"/>
                      <c:pt idx="0">
                        <c:v>Local mixed grasses (couch/star grass) - green fodder</c:v>
                      </c:pt>
                      <c:pt idx="1">
                        <c:v>Napier grass (Pennisetum purpureum) - green fodder</c:v>
                      </c:pt>
                      <c:pt idx="2">
                        <c:v>Common Beans (Phaseolus vulgaris) - vines</c:v>
                      </c:pt>
                      <c:pt idx="3">
                        <c:v>Desmodium ( Desmodium intortum ) green leaf</c:v>
                      </c:pt>
                      <c:pt idx="4">
                        <c:v>Sweet potato (Ipomoea batatas) -  vines</c:v>
                      </c:pt>
                      <c:pt idx="5">
                        <c:v>Maize (Zea mays) - stover</c:v>
                      </c:pt>
                      <c:pt idx="6">
                        <c:v>Sesbania (Sesbania sesban) - green fodder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Page'!$E$4:$E$10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00A-4FE0-8331-3CB7B7B18966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Page'!$F$2:$F$3</c15:sqref>
                        </c15:formulaRef>
                      </c:ext>
                    </c:extLst>
                    <c:strCache>
                      <c:ptCount val="2"/>
                      <c:pt idx="0">
                        <c:v>Scenario 1</c:v>
                      </c:pt>
                      <c:pt idx="1">
                        <c:v>Wet Season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Page'!$A$4:$A$10</c15:sqref>
                        </c15:formulaRef>
                      </c:ext>
                    </c:extLst>
                    <c:strCache>
                      <c:ptCount val="7"/>
                      <c:pt idx="0">
                        <c:v>Local mixed grasses (couch/star grass) - green fodder</c:v>
                      </c:pt>
                      <c:pt idx="1">
                        <c:v>Napier grass (Pennisetum purpureum) - green fodder</c:v>
                      </c:pt>
                      <c:pt idx="2">
                        <c:v>Common Beans (Phaseolus vulgaris) - vines</c:v>
                      </c:pt>
                      <c:pt idx="3">
                        <c:v>Desmodium ( Desmodium intortum ) green leaf</c:v>
                      </c:pt>
                      <c:pt idx="4">
                        <c:v>Sweet potato (Ipomoea batatas) -  vines</c:v>
                      </c:pt>
                      <c:pt idx="5">
                        <c:v>Maize (Zea mays) - stover</c:v>
                      </c:pt>
                      <c:pt idx="6">
                        <c:v>Sesbania (Sesbania sesban) - green fodder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Page'!$F$4:$F$10</c15:sqref>
                        </c15:formulaRef>
                      </c:ext>
                    </c:extLst>
                    <c:numCache>
                      <c:formatCode>0.000</c:formatCode>
                      <c:ptCount val="7"/>
                      <c:pt idx="0">
                        <c:v>0.10202268064304931</c:v>
                      </c:pt>
                      <c:pt idx="1">
                        <c:v>0.14116193986798453</c:v>
                      </c:pt>
                      <c:pt idx="2">
                        <c:v>0.11696656949288486</c:v>
                      </c:pt>
                      <c:pt idx="3">
                        <c:v>3.3212267518939687E-2</c:v>
                      </c:pt>
                      <c:pt idx="4">
                        <c:v>2.2513399688970197E-2</c:v>
                      </c:pt>
                      <c:pt idx="5">
                        <c:v>0</c:v>
                      </c:pt>
                      <c:pt idx="6">
                        <c:v>6.8748478825706005E-2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00A-4FE0-8331-3CB7B7B18966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Page'!$G$2:$G$3</c15:sqref>
                        </c15:formulaRef>
                      </c:ext>
                    </c:extLst>
                    <c:strCache>
                      <c:ptCount val="2"/>
                      <c:pt idx="0">
                        <c:v>Scenario 1</c:v>
                      </c:pt>
                      <c:pt idx="1">
                        <c:v>Dry Season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Page'!$A$4:$A$10</c15:sqref>
                        </c15:formulaRef>
                      </c:ext>
                    </c:extLst>
                    <c:strCache>
                      <c:ptCount val="7"/>
                      <c:pt idx="0">
                        <c:v>Local mixed grasses (couch/star grass) - green fodder</c:v>
                      </c:pt>
                      <c:pt idx="1">
                        <c:v>Napier grass (Pennisetum purpureum) - green fodder</c:v>
                      </c:pt>
                      <c:pt idx="2">
                        <c:v>Common Beans (Phaseolus vulgaris) - vines</c:v>
                      </c:pt>
                      <c:pt idx="3">
                        <c:v>Desmodium ( Desmodium intortum ) green leaf</c:v>
                      </c:pt>
                      <c:pt idx="4">
                        <c:v>Sweet potato (Ipomoea batatas) -  vines</c:v>
                      </c:pt>
                      <c:pt idx="5">
                        <c:v>Maize (Zea mays) - stover</c:v>
                      </c:pt>
                      <c:pt idx="6">
                        <c:v>Sesbania (Sesbania sesban) - green fodder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Page'!$G$4:$G$10</c15:sqref>
                        </c15:formulaRef>
                      </c:ext>
                    </c:extLst>
                    <c:numCache>
                      <c:formatCode>0.000</c:formatCode>
                      <c:ptCount val="7"/>
                      <c:pt idx="0">
                        <c:v>0.10970881708531809</c:v>
                      </c:pt>
                      <c:pt idx="1">
                        <c:v>3.5777007377812945E-3</c:v>
                      </c:pt>
                      <c:pt idx="2">
                        <c:v>4.5737651477317669E-2</c:v>
                      </c:pt>
                      <c:pt idx="3">
                        <c:v>3.2467634195365237E-3</c:v>
                      </c:pt>
                      <c:pt idx="4">
                        <c:v>4.401727916822887E-3</c:v>
                      </c:pt>
                      <c:pt idx="5">
                        <c:v>0</c:v>
                      </c:pt>
                      <c:pt idx="6">
                        <c:v>1.5509332698281909E-2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00A-4FE0-8331-3CB7B7B18966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Page'!$I$2:$I$3</c15:sqref>
                        </c15:formulaRef>
                      </c:ext>
                    </c:extLst>
                    <c:strCache>
                      <c:ptCount val="2"/>
                      <c:pt idx="0">
                        <c:v>Scenario 2</c:v>
                      </c:pt>
                      <c:pt idx="1">
                        <c:v>Feed item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Page'!$A$4:$A$10</c15:sqref>
                        </c15:formulaRef>
                      </c:ext>
                    </c:extLst>
                    <c:strCache>
                      <c:ptCount val="7"/>
                      <c:pt idx="0">
                        <c:v>Local mixed grasses (couch/star grass) - green fodder</c:v>
                      </c:pt>
                      <c:pt idx="1">
                        <c:v>Napier grass (Pennisetum purpureum) - green fodder</c:v>
                      </c:pt>
                      <c:pt idx="2">
                        <c:v>Common Beans (Phaseolus vulgaris) - vines</c:v>
                      </c:pt>
                      <c:pt idx="3">
                        <c:v>Desmodium ( Desmodium intortum ) green leaf</c:v>
                      </c:pt>
                      <c:pt idx="4">
                        <c:v>Sweet potato (Ipomoea batatas) -  vines</c:v>
                      </c:pt>
                      <c:pt idx="5">
                        <c:v>Maize (Zea mays) - stover</c:v>
                      </c:pt>
                      <c:pt idx="6">
                        <c:v>Sesbania (Sesbania sesban) - green fodder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Page'!$I$4:$I$10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00A-4FE0-8331-3CB7B7B18966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Page'!$J$2:$J$3</c15:sqref>
                        </c15:formulaRef>
                      </c:ext>
                    </c:extLst>
                    <c:strCache>
                      <c:ptCount val="2"/>
                      <c:pt idx="0">
                        <c:v>Scenario 2</c:v>
                      </c:pt>
                      <c:pt idx="1">
                        <c:v>Wet Season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Page'!$A$4:$A$10</c15:sqref>
                        </c15:formulaRef>
                      </c:ext>
                    </c:extLst>
                    <c:strCache>
                      <c:ptCount val="7"/>
                      <c:pt idx="0">
                        <c:v>Local mixed grasses (couch/star grass) - green fodder</c:v>
                      </c:pt>
                      <c:pt idx="1">
                        <c:v>Napier grass (Pennisetum purpureum) - green fodder</c:v>
                      </c:pt>
                      <c:pt idx="2">
                        <c:v>Common Beans (Phaseolus vulgaris) - vines</c:v>
                      </c:pt>
                      <c:pt idx="3">
                        <c:v>Desmodium ( Desmodium intortum ) green leaf</c:v>
                      </c:pt>
                      <c:pt idx="4">
                        <c:v>Sweet potato (Ipomoea batatas) -  vines</c:v>
                      </c:pt>
                      <c:pt idx="5">
                        <c:v>Maize (Zea mays) - stover</c:v>
                      </c:pt>
                      <c:pt idx="6">
                        <c:v>Sesbania (Sesbania sesban) - green fodder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Page'!$J$4:$J$10</c15:sqref>
                        </c15:formulaRef>
                      </c:ext>
                    </c:extLst>
                    <c:numCache>
                      <c:formatCode>0.000</c:formatCode>
                      <c:ptCount val="7"/>
                      <c:pt idx="0">
                        <c:v>0.18258978444195792</c:v>
                      </c:pt>
                      <c:pt idx="1">
                        <c:v>0.15594891186701443</c:v>
                      </c:pt>
                      <c:pt idx="2">
                        <c:v>0.11164524372297623</c:v>
                      </c:pt>
                      <c:pt idx="3">
                        <c:v>9.9066546263520919E-2</c:v>
                      </c:pt>
                      <c:pt idx="4">
                        <c:v>2.6861457147599268E-2</c:v>
                      </c:pt>
                      <c:pt idx="5">
                        <c:v>0</c:v>
                      </c:pt>
                      <c:pt idx="6">
                        <c:v>1.892907892241821E-2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00A-4FE0-8331-3CB7B7B18966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Page'!$K$2:$K$3</c15:sqref>
                        </c15:formulaRef>
                      </c:ext>
                    </c:extLst>
                    <c:strCache>
                      <c:ptCount val="2"/>
                      <c:pt idx="0">
                        <c:v>Scenario 2</c:v>
                      </c:pt>
                      <c:pt idx="1">
                        <c:v>Dry Season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Page'!$A$4:$A$10</c15:sqref>
                        </c15:formulaRef>
                      </c:ext>
                    </c:extLst>
                    <c:strCache>
                      <c:ptCount val="7"/>
                      <c:pt idx="0">
                        <c:v>Local mixed grasses (couch/star grass) - green fodder</c:v>
                      </c:pt>
                      <c:pt idx="1">
                        <c:v>Napier grass (Pennisetum purpureum) - green fodder</c:v>
                      </c:pt>
                      <c:pt idx="2">
                        <c:v>Common Beans (Phaseolus vulgaris) - vines</c:v>
                      </c:pt>
                      <c:pt idx="3">
                        <c:v>Desmodium ( Desmodium intortum ) green leaf</c:v>
                      </c:pt>
                      <c:pt idx="4">
                        <c:v>Sweet potato (Ipomoea batatas) -  vines</c:v>
                      </c:pt>
                      <c:pt idx="5">
                        <c:v>Maize (Zea mays) - stover</c:v>
                      </c:pt>
                      <c:pt idx="6">
                        <c:v>Sesbania (Sesbania sesban) - green fodder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Page'!$K$4:$K$10</c15:sqref>
                        </c15:formulaRef>
                      </c:ext>
                    </c:extLst>
                    <c:numCache>
                      <c:formatCode>0.000</c:formatCode>
                      <c:ptCount val="7"/>
                      <c:pt idx="0">
                        <c:v>9.8353959300852473E-2</c:v>
                      </c:pt>
                      <c:pt idx="1">
                        <c:v>2.6809648587915297E-3</c:v>
                      </c:pt>
                      <c:pt idx="2">
                        <c:v>9.5966355740833162E-2</c:v>
                      </c:pt>
                      <c:pt idx="3">
                        <c:v>6.8123317061892768E-3</c:v>
                      </c:pt>
                      <c:pt idx="4">
                        <c:v>4.6178342513898867E-3</c:v>
                      </c:pt>
                      <c:pt idx="5">
                        <c:v>4.5540209723419676E-2</c:v>
                      </c:pt>
                      <c:pt idx="6">
                        <c:v>5.4235919093352644E-3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500A-4FE0-8331-3CB7B7B18966}"/>
                  </c:ext>
                </c:extLst>
              </c15:ser>
            </c15:filteredBarSeries>
          </c:ext>
        </c:extLst>
      </c:barChart>
      <c:catAx>
        <c:axId val="959354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355839"/>
        <c:crosses val="autoZero"/>
        <c:auto val="1"/>
        <c:lblAlgn val="ctr"/>
        <c:lblOffset val="100"/>
        <c:noMultiLvlLbl val="0"/>
      </c:catAx>
      <c:valAx>
        <c:axId val="95935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354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Feed</a:t>
            </a:r>
            <a:r>
              <a:rPr lang="en-US" baseline="0"/>
              <a:t>baskets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'[Questionnair _Parameters _Output_sheet.xlsx]Output Page'!$A$4</c:f>
              <c:strCache>
                <c:ptCount val="1"/>
                <c:pt idx="0">
                  <c:v>Local mixed grasses (couch/star grass) - green fodder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'[Questionnair _Parameters _Output_sheet.xlsx]Output Page'!$B$2:$L$3</c:f>
              <c:multiLvlStrCache>
                <c:ptCount val="6"/>
                <c:lvl>
                  <c:pt idx="0">
                    <c:v>Wet Season</c:v>
                  </c:pt>
                  <c:pt idx="1">
                    <c:v>Dry Season</c:v>
                  </c:pt>
                  <c:pt idx="2">
                    <c:v>Wet Season</c:v>
                  </c:pt>
                  <c:pt idx="3">
                    <c:v>Dry Season</c:v>
                  </c:pt>
                  <c:pt idx="4">
                    <c:v>Wet Season</c:v>
                  </c:pt>
                  <c:pt idx="5">
                    <c:v>Dry Season</c:v>
                  </c:pt>
                </c:lvl>
                <c:lvl/>
              </c:multiLvlStrCache>
              <c:extLst/>
            </c:multiLvlStrRef>
          </c:cat>
          <c:val>
            <c:numRef>
              <c:f>'[Questionnair _Parameters _Output_sheet.xlsx]Output Page'!$B$4:$L$4</c:f>
              <c:numCache>
                <c:formatCode>0.000</c:formatCode>
                <c:ptCount val="6"/>
                <c:pt idx="0">
                  <c:v>0.16164296577426224</c:v>
                </c:pt>
                <c:pt idx="1">
                  <c:v>0.1167152472272405</c:v>
                </c:pt>
                <c:pt idx="2">
                  <c:v>0.10202268064304931</c:v>
                </c:pt>
                <c:pt idx="3">
                  <c:v>0.10970881708531809</c:v>
                </c:pt>
                <c:pt idx="4">
                  <c:v>0.18258978444195792</c:v>
                </c:pt>
                <c:pt idx="5">
                  <c:v>9.8353959300852473E-2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CAE-43F4-B5D2-F0C4BB17F1F6}"/>
            </c:ext>
          </c:extLst>
        </c:ser>
        <c:ser>
          <c:idx val="1"/>
          <c:order val="1"/>
          <c:tx>
            <c:strRef>
              <c:f>'[Questionnair _Parameters _Output_sheet.xlsx]Output Page'!$A$5</c:f>
              <c:strCache>
                <c:ptCount val="1"/>
                <c:pt idx="0">
                  <c:v>Napier grass (Pennisetum purpureum) - green fodder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'[Questionnair _Parameters _Output_sheet.xlsx]Output Page'!$B$2:$L$3</c:f>
              <c:multiLvlStrCache>
                <c:ptCount val="6"/>
                <c:lvl>
                  <c:pt idx="0">
                    <c:v>Wet Season</c:v>
                  </c:pt>
                  <c:pt idx="1">
                    <c:v>Dry Season</c:v>
                  </c:pt>
                  <c:pt idx="2">
                    <c:v>Wet Season</c:v>
                  </c:pt>
                  <c:pt idx="3">
                    <c:v>Dry Season</c:v>
                  </c:pt>
                  <c:pt idx="4">
                    <c:v>Wet Season</c:v>
                  </c:pt>
                  <c:pt idx="5">
                    <c:v>Dry Season</c:v>
                  </c:pt>
                </c:lvl>
                <c:lvl/>
              </c:multiLvlStrCache>
              <c:extLst/>
            </c:multiLvlStrRef>
          </c:cat>
          <c:val>
            <c:numRef>
              <c:f>'[Questionnair _Parameters _Output_sheet.xlsx]Output Page'!$B$5:$L$5</c:f>
              <c:numCache>
                <c:formatCode>0.000</c:formatCode>
                <c:ptCount val="6"/>
                <c:pt idx="0">
                  <c:v>0.17671468979841559</c:v>
                </c:pt>
                <c:pt idx="1">
                  <c:v>3.4890043551189442E-3</c:v>
                </c:pt>
                <c:pt idx="2">
                  <c:v>0.14116193986798453</c:v>
                </c:pt>
                <c:pt idx="3">
                  <c:v>3.5777007377812945E-3</c:v>
                </c:pt>
                <c:pt idx="4">
                  <c:v>0.15594891186701443</c:v>
                </c:pt>
                <c:pt idx="5">
                  <c:v>2.6809648587915297E-3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5CAE-43F4-B5D2-F0C4BB17F1F6}"/>
            </c:ext>
          </c:extLst>
        </c:ser>
        <c:ser>
          <c:idx val="2"/>
          <c:order val="2"/>
          <c:tx>
            <c:strRef>
              <c:f>'[Questionnair _Parameters _Output_sheet.xlsx]Output Page'!$A$6</c:f>
              <c:strCache>
                <c:ptCount val="1"/>
                <c:pt idx="0">
                  <c:v>Common Beans (Phaseolus vulgaris) - vines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'[Questionnair _Parameters _Output_sheet.xlsx]Output Page'!$B$2:$L$3</c:f>
              <c:multiLvlStrCache>
                <c:ptCount val="6"/>
                <c:lvl>
                  <c:pt idx="0">
                    <c:v>Wet Season</c:v>
                  </c:pt>
                  <c:pt idx="1">
                    <c:v>Dry Season</c:v>
                  </c:pt>
                  <c:pt idx="2">
                    <c:v>Wet Season</c:v>
                  </c:pt>
                  <c:pt idx="3">
                    <c:v>Dry Season</c:v>
                  </c:pt>
                  <c:pt idx="4">
                    <c:v>Wet Season</c:v>
                  </c:pt>
                  <c:pt idx="5">
                    <c:v>Dry Season</c:v>
                  </c:pt>
                </c:lvl>
                <c:lvl/>
              </c:multiLvlStrCache>
              <c:extLst/>
            </c:multiLvlStrRef>
          </c:cat>
          <c:val>
            <c:numRef>
              <c:f>'[Questionnair _Parameters _Output_sheet.xlsx]Output Page'!$B$6:$L$6</c:f>
              <c:numCache>
                <c:formatCode>0.000</c:formatCode>
                <c:ptCount val="6"/>
                <c:pt idx="0">
                  <c:v>0.12354653605846258</c:v>
                </c:pt>
                <c:pt idx="1">
                  <c:v>4.4603748858054688E-2</c:v>
                </c:pt>
                <c:pt idx="2">
                  <c:v>0.11696656949288486</c:v>
                </c:pt>
                <c:pt idx="3">
                  <c:v>4.5737651477317669E-2</c:v>
                </c:pt>
                <c:pt idx="4">
                  <c:v>0.11164524372297623</c:v>
                </c:pt>
                <c:pt idx="5">
                  <c:v>9.5966355740833162E-2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5CAE-43F4-B5D2-F0C4BB17F1F6}"/>
            </c:ext>
          </c:extLst>
        </c:ser>
        <c:ser>
          <c:idx val="3"/>
          <c:order val="3"/>
          <c:tx>
            <c:strRef>
              <c:f>'[Questionnair _Parameters _Output_sheet.xlsx]Output Page'!$A$7</c:f>
              <c:strCache>
                <c:ptCount val="1"/>
                <c:pt idx="0">
                  <c:v>Desmodium ( Desmodium intortum ) green leaf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multiLvlStrRef>
              <c:f>'[Questionnair _Parameters _Output_sheet.xlsx]Output Page'!$B$2:$L$3</c:f>
              <c:multiLvlStrCache>
                <c:ptCount val="6"/>
                <c:lvl>
                  <c:pt idx="0">
                    <c:v>Wet Season</c:v>
                  </c:pt>
                  <c:pt idx="1">
                    <c:v>Dry Season</c:v>
                  </c:pt>
                  <c:pt idx="2">
                    <c:v>Wet Season</c:v>
                  </c:pt>
                  <c:pt idx="3">
                    <c:v>Dry Season</c:v>
                  </c:pt>
                  <c:pt idx="4">
                    <c:v>Wet Season</c:v>
                  </c:pt>
                  <c:pt idx="5">
                    <c:v>Dry Season</c:v>
                  </c:pt>
                </c:lvl>
                <c:lvl/>
              </c:multiLvlStrCache>
              <c:extLst/>
            </c:multiLvlStrRef>
          </c:cat>
          <c:val>
            <c:numRef>
              <c:f>'[Questionnair _Parameters _Output_sheet.xlsx]Output Page'!$B$7:$L$7</c:f>
              <c:numCache>
                <c:formatCode>0.000</c:formatCode>
                <c:ptCount val="6"/>
                <c:pt idx="0">
                  <c:v>3.5080627092013594E-2</c:v>
                </c:pt>
                <c:pt idx="1">
                  <c:v>3.166271452270442E-3</c:v>
                </c:pt>
                <c:pt idx="2">
                  <c:v>3.3212267518939687E-2</c:v>
                </c:pt>
                <c:pt idx="3">
                  <c:v>3.2467634195365237E-3</c:v>
                </c:pt>
                <c:pt idx="4">
                  <c:v>9.9066546263520919E-2</c:v>
                </c:pt>
                <c:pt idx="5">
                  <c:v>6.8123317061892768E-3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5CAE-43F4-B5D2-F0C4BB17F1F6}"/>
            </c:ext>
          </c:extLst>
        </c:ser>
        <c:ser>
          <c:idx val="4"/>
          <c:order val="4"/>
          <c:tx>
            <c:strRef>
              <c:f>'[Questionnair _Parameters _Output_sheet.xlsx]Output Page'!$A$8</c:f>
              <c:strCache>
                <c:ptCount val="1"/>
                <c:pt idx="0">
                  <c:v>Sweet potato (Ipomoea batatas) -  vines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multiLvlStrRef>
              <c:f>'[Questionnair _Parameters _Output_sheet.xlsx]Output Page'!$B$2:$L$3</c:f>
              <c:multiLvlStrCache>
                <c:ptCount val="6"/>
                <c:lvl>
                  <c:pt idx="0">
                    <c:v>Wet Season</c:v>
                  </c:pt>
                  <c:pt idx="1">
                    <c:v>Dry Season</c:v>
                  </c:pt>
                  <c:pt idx="2">
                    <c:v>Wet Season</c:v>
                  </c:pt>
                  <c:pt idx="3">
                    <c:v>Dry Season</c:v>
                  </c:pt>
                  <c:pt idx="4">
                    <c:v>Wet Season</c:v>
                  </c:pt>
                  <c:pt idx="5">
                    <c:v>Dry Season</c:v>
                  </c:pt>
                </c:lvl>
                <c:lvl/>
              </c:multiLvlStrCache>
              <c:extLst/>
            </c:multiLvlStrRef>
          </c:cat>
          <c:val>
            <c:numRef>
              <c:f>'[Questionnair _Parameters _Output_sheet.xlsx]Output Page'!$B$8:$L$8</c:f>
              <c:numCache>
                <c:formatCode>0.000</c:formatCode>
                <c:ptCount val="6"/>
                <c:pt idx="0">
                  <c:v>2.3779893336455714E-2</c:v>
                </c:pt>
                <c:pt idx="1">
                  <c:v>4.2926027070021846E-3</c:v>
                </c:pt>
                <c:pt idx="2">
                  <c:v>2.2513399688970197E-2</c:v>
                </c:pt>
                <c:pt idx="3">
                  <c:v>4.401727916822887E-3</c:v>
                </c:pt>
                <c:pt idx="4">
                  <c:v>2.6861457147599268E-2</c:v>
                </c:pt>
                <c:pt idx="5">
                  <c:v>4.6178342513898867E-3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5CAE-43F4-B5D2-F0C4BB17F1F6}"/>
            </c:ext>
          </c:extLst>
        </c:ser>
        <c:ser>
          <c:idx val="5"/>
          <c:order val="5"/>
          <c:tx>
            <c:strRef>
              <c:f>'[Questionnair _Parameters _Output_sheet.xlsx]Output Page'!$A$9</c:f>
              <c:strCache>
                <c:ptCount val="1"/>
                <c:pt idx="0">
                  <c:v>Maize (Zea mays) - stover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multiLvlStrRef>
              <c:f>'[Questionnair _Parameters _Output_sheet.xlsx]Output Page'!$B$2:$L$3</c:f>
              <c:multiLvlStrCache>
                <c:ptCount val="6"/>
                <c:lvl>
                  <c:pt idx="0">
                    <c:v>Wet Season</c:v>
                  </c:pt>
                  <c:pt idx="1">
                    <c:v>Dry Season</c:v>
                  </c:pt>
                  <c:pt idx="2">
                    <c:v>Wet Season</c:v>
                  </c:pt>
                  <c:pt idx="3">
                    <c:v>Dry Season</c:v>
                  </c:pt>
                  <c:pt idx="4">
                    <c:v>Wet Season</c:v>
                  </c:pt>
                  <c:pt idx="5">
                    <c:v>Dry Season</c:v>
                  </c:pt>
                </c:lvl>
                <c:lvl/>
              </c:multiLvlStrCache>
              <c:extLst/>
            </c:multiLvlStrRef>
          </c:cat>
          <c:val>
            <c:numRef>
              <c:f>'[Questionnair _Parameters _Output_sheet.xlsx]Output Page'!$B$9:$L$9</c:f>
              <c:numCache>
                <c:formatCode>0.000</c:formatCode>
                <c:ptCount val="6"/>
                <c:pt idx="0">
                  <c:v>0</c:v>
                </c:pt>
                <c:pt idx="1">
                  <c:v>4.2332837623472647E-2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4.5540209723419676E-2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5CAE-43F4-B5D2-F0C4BB17F1F6}"/>
            </c:ext>
          </c:extLst>
        </c:ser>
        <c:ser>
          <c:idx val="6"/>
          <c:order val="6"/>
          <c:tx>
            <c:strRef>
              <c:f>'[Questionnair _Parameters _Output_sheet.xlsx]Output Page'!$A$10</c:f>
              <c:strCache>
                <c:ptCount val="1"/>
                <c:pt idx="0">
                  <c:v>Sesbania (Sesbania sesban) - green fodder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'[Questionnair _Parameters _Output_sheet.xlsx]Output Page'!$B$2:$L$3</c:f>
              <c:multiLvlStrCache>
                <c:ptCount val="6"/>
                <c:lvl>
                  <c:pt idx="0">
                    <c:v>Wet Season</c:v>
                  </c:pt>
                  <c:pt idx="1">
                    <c:v>Dry Season</c:v>
                  </c:pt>
                  <c:pt idx="2">
                    <c:v>Wet Season</c:v>
                  </c:pt>
                  <c:pt idx="3">
                    <c:v>Dry Season</c:v>
                  </c:pt>
                  <c:pt idx="4">
                    <c:v>Wet Season</c:v>
                  </c:pt>
                  <c:pt idx="5">
                    <c:v>Dry Season</c:v>
                  </c:pt>
                </c:lvl>
                <c:lvl/>
              </c:multiLvlStrCache>
              <c:extLst/>
            </c:multiLvlStrRef>
          </c:cat>
          <c:val>
            <c:numRef>
              <c:f>'[Questionnair _Parameters _Output_sheet.xlsx]Output Page'!$B$10:$L$10</c:f>
              <c:numCache>
                <c:formatCode>0.000</c:formatCode>
                <c:ptCount val="6"/>
                <c:pt idx="0">
                  <c:v>1.6757522693540375E-2</c:v>
                </c:pt>
                <c:pt idx="1">
                  <c:v>5.0416112931468745E-3</c:v>
                </c:pt>
                <c:pt idx="2">
                  <c:v>6.8748478825706005E-2</c:v>
                </c:pt>
                <c:pt idx="3">
                  <c:v>1.5509332698281909E-2</c:v>
                </c:pt>
                <c:pt idx="4">
                  <c:v>1.892907892241821E-2</c:v>
                </c:pt>
                <c:pt idx="5">
                  <c:v>5.4235919093352644E-3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5CAE-43F4-B5D2-F0C4BB17F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064298431"/>
        <c:axId val="1064307167"/>
        <c:axId val="0"/>
        <c:extLst>
          <c:ext xmlns:c15="http://schemas.microsoft.com/office/drawing/2012/chart" uri="{02D57815-91ED-43cb-92C2-25804820EDAC}">
            <c15:filteredBarSeries>
              <c15:ser>
                <c:idx val="7"/>
                <c:order val="7"/>
                <c:tx>
                  <c:strRef>
                    <c:extLst>
                      <c:ext uri="{02D57815-91ED-43cb-92C2-25804820EDAC}">
                        <c15:formulaRef>
                          <c15:sqref>'[Questionnair _Parameters _Output_sheet.xlsx]Output Page'!$A$11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'[Questionnair _Parameters _Output_sheet.xlsx]Output Page'!$B$2:$L$3</c15:sqref>
                        </c15:formulaRef>
                      </c:ext>
                    </c:extLst>
                    <c:multiLvlStrCache>
                      <c:ptCount val="6"/>
                      <c:lvl>
                        <c:pt idx="0">
                          <c:v>Wet Season</c:v>
                        </c:pt>
                        <c:pt idx="1">
                          <c:v>Dry Season</c:v>
                        </c:pt>
                        <c:pt idx="2">
                          <c:v>Wet Season</c:v>
                        </c:pt>
                        <c:pt idx="3">
                          <c:v>Dry Season</c:v>
                        </c:pt>
                        <c:pt idx="4">
                          <c:v>Wet Season</c:v>
                        </c:pt>
                        <c:pt idx="5">
                          <c:v>Dry Season</c:v>
                        </c:pt>
                      </c:lvl>
                      <c:lvl/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'[Questionnair _Parameters _Output_sheet.xlsx]Output Page'!$B$11:$L$11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5CAE-43F4-B5D2-F0C4BB17F1F6}"/>
                  </c:ext>
                </c:extLst>
              </c15:ser>
            </c15:filteredBarSeries>
          </c:ext>
        </c:extLst>
      </c:bar3DChart>
      <c:catAx>
        <c:axId val="1064298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307167"/>
        <c:crosses val="autoZero"/>
        <c:auto val="1"/>
        <c:lblAlgn val="ctr"/>
        <c:lblOffset val="100"/>
        <c:noMultiLvlLbl val="0"/>
      </c:catAx>
      <c:valAx>
        <c:axId val="1064307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298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5225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'[Questionnair _Parameters _Output_sheet.xlsx]Output Page'!$A$22</c:f>
              <c:strCache>
                <c:ptCount val="1"/>
                <c:pt idx="0">
                  <c:v>% of precipitation used for feed production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'[Questionnair _Parameters _Output_sheet.xlsx]Output Page'!$B$20:$D$20</c:f>
              <c:strCache>
                <c:ptCount val="3"/>
                <c:pt idx="0">
                  <c:v>Baseline</c:v>
                </c:pt>
                <c:pt idx="1">
                  <c:v>SC1</c:v>
                </c:pt>
                <c:pt idx="2">
                  <c:v>SC2</c:v>
                </c:pt>
              </c:strCache>
            </c:strRef>
          </c:cat>
          <c:val>
            <c:numRef>
              <c:f>'[Questionnair _Parameters _Output_sheet.xlsx]Output Page'!$B$22:$D$22</c:f>
              <c:numCache>
                <c:formatCode>0%</c:formatCode>
                <c:ptCount val="3"/>
                <c:pt idx="0">
                  <c:v>0.59107350068110764</c:v>
                </c:pt>
                <c:pt idx="1">
                  <c:v>0.61090097863038251</c:v>
                </c:pt>
                <c:pt idx="2">
                  <c:v>0.56667696747319618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50-4F97-8AF0-9761DDDB5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845375"/>
        <c:axId val="145285369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'[Questionnair _Parameters _Output_sheet.xlsx]Output Page'!$A$21</c15:sqref>
                        </c15:formulaRef>
                      </c:ext>
                    </c:extLst>
                    <c:strCache>
                      <c:ptCount val="1"/>
                      <c:pt idx="0">
                        <c:v>ET (mm/year)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'[Questionnair _Parameters _Output_sheet.xlsx]Output Page'!$B$20:$D$20</c15:sqref>
                        </c15:formulaRef>
                      </c:ext>
                    </c:extLst>
                    <c:strCache>
                      <c:ptCount val="3"/>
                      <c:pt idx="0">
                        <c:v>Baseline</c:v>
                      </c:pt>
                      <c:pt idx="1">
                        <c:v>SC1</c:v>
                      </c:pt>
                      <c:pt idx="2">
                        <c:v>SC2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'[Questionnair _Parameters _Output_sheet.xlsx]Output Page'!$B$21:$D$21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1137.2254153104511</c:v>
                      </c:pt>
                      <c:pt idx="1">
                        <c:v>1175.373482884856</c:v>
                      </c:pt>
                      <c:pt idx="2">
                        <c:v>1090.2864854184295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E50-4F97-8AF0-9761DDDB5645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Page'!$A$23</c15:sqref>
                        </c15:formulaRef>
                      </c:ext>
                    </c:extLst>
                    <c:strCache>
                      <c:ptCount val="1"/>
                      <c:pt idx="0">
                        <c:v>Total water use (m3)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Page'!$B$20:$D$20</c15:sqref>
                        </c15:formulaRef>
                      </c:ext>
                    </c:extLst>
                    <c:strCache>
                      <c:ptCount val="3"/>
                      <c:pt idx="0">
                        <c:v>Baseline</c:v>
                      </c:pt>
                      <c:pt idx="1">
                        <c:v>SC1</c:v>
                      </c:pt>
                      <c:pt idx="2">
                        <c:v>SC2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Page'!$B$23:$D$23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0.86106564201092128</c:v>
                      </c:pt>
                      <c:pt idx="1">
                        <c:v>0.78374765313781403</c:v>
                      </c:pt>
                      <c:pt idx="2">
                        <c:v>0.9315803176756563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E50-4F97-8AF0-9761DDDB5645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Page'!$A$24</c15:sqref>
                        </c15:formulaRef>
                      </c:ext>
                    </c:extLst>
                    <c:strCache>
                      <c:ptCount val="1"/>
                      <c:pt idx="0">
                        <c:v>Water use (liter/kg FPCM)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Page'!$B$20:$D$20</c15:sqref>
                        </c15:formulaRef>
                      </c:ext>
                    </c:extLst>
                    <c:strCache>
                      <c:ptCount val="3"/>
                      <c:pt idx="0">
                        <c:v>Baseline</c:v>
                      </c:pt>
                      <c:pt idx="1">
                        <c:v>SC1</c:v>
                      </c:pt>
                      <c:pt idx="2">
                        <c:v>SC2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'[Questionnair _Parameters _Output_sheet.xlsx]Output Page'!$B$24:$D$24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0.4003429585046267</c:v>
                      </c:pt>
                      <c:pt idx="1">
                        <c:v>0.25507636956903401</c:v>
                      </c:pt>
                      <c:pt idx="2">
                        <c:v>0.30318958461096673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E50-4F97-8AF0-9761DDDB5645}"/>
                  </c:ext>
                </c:extLst>
              </c15:ser>
            </c15:filteredBarSeries>
          </c:ext>
        </c:extLst>
      </c:barChart>
      <c:catAx>
        <c:axId val="145284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2853695"/>
        <c:crosses val="autoZero"/>
        <c:auto val="1"/>
        <c:lblAlgn val="ctr"/>
        <c:lblOffset val="100"/>
        <c:noMultiLvlLbl val="0"/>
      </c:catAx>
      <c:valAx>
        <c:axId val="1452853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284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93210-14D7-4602-973E-0AF85503BF4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54A61-DC2F-4E60-AB7B-11A1E53947F1}">
      <dgm:prSet phldrT="[Text]"/>
      <dgm:spPr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C00000"/>
            </a:gs>
          </a:gsLst>
        </a:gradFill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Summary</a:t>
          </a:r>
          <a:endParaRPr lang="en-US" dirty="0">
            <a:solidFill>
              <a:schemeClr val="bg1"/>
            </a:solidFill>
          </a:endParaRPr>
        </a:p>
      </dgm:t>
    </dgm:pt>
    <dgm:pt modelId="{9B72E30C-8EA6-478E-ACB4-B9A5A1329C1B}" type="parTrans" cxnId="{89E80E3F-B339-4D34-8CC2-B0C80279E9A0}">
      <dgm:prSet/>
      <dgm:spPr/>
      <dgm:t>
        <a:bodyPr/>
        <a:lstStyle/>
        <a:p>
          <a:endParaRPr lang="en-US"/>
        </a:p>
      </dgm:t>
    </dgm:pt>
    <dgm:pt modelId="{00BA75AD-FCF2-4115-87C7-D8AB2A23D79C}" type="sibTrans" cxnId="{89E80E3F-B339-4D34-8CC2-B0C80279E9A0}">
      <dgm:prSet/>
      <dgm:spPr/>
      <dgm:t>
        <a:bodyPr/>
        <a:lstStyle/>
        <a:p>
          <a:endParaRPr lang="en-US"/>
        </a:p>
      </dgm:t>
    </dgm:pt>
    <dgm:pt modelId="{C0ABA0A6-A908-476C-894F-BD8E98D9FE80}">
      <dgm:prSet phldrT="[Text]"/>
      <dgm:spPr>
        <a:gradFill rotWithShape="0">
          <a:gsLst>
            <a:gs pos="2000">
              <a:srgbClr val="C00000"/>
            </a:gs>
            <a:gs pos="50000">
              <a:srgbClr val="C00000"/>
            </a:gs>
            <a:gs pos="100000">
              <a:srgbClr val="C00000"/>
            </a:gs>
          </a:gsLst>
        </a:gradFill>
        <a:ln>
          <a:noFill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Land requirements</a:t>
          </a:r>
          <a:endParaRPr lang="en-US" dirty="0">
            <a:solidFill>
              <a:schemeClr val="bg1"/>
            </a:solidFill>
          </a:endParaRPr>
        </a:p>
      </dgm:t>
    </dgm:pt>
    <dgm:pt modelId="{C511E936-4840-4E61-A57C-1B1C4E815547}" type="parTrans" cxnId="{2260DB1A-A8C2-4A3B-AC7E-5DBFCC5D9F68}">
      <dgm:prSet/>
      <dgm:spPr/>
      <dgm:t>
        <a:bodyPr/>
        <a:lstStyle/>
        <a:p>
          <a:endParaRPr lang="en-US"/>
        </a:p>
      </dgm:t>
    </dgm:pt>
    <dgm:pt modelId="{0A0BF3C3-7966-4018-9700-5CCA4942BB00}" type="sibTrans" cxnId="{2260DB1A-A8C2-4A3B-AC7E-5DBFCC5D9F68}">
      <dgm:prSet/>
      <dgm:spPr/>
      <dgm:t>
        <a:bodyPr/>
        <a:lstStyle/>
        <a:p>
          <a:endParaRPr lang="en-US"/>
        </a:p>
      </dgm:t>
    </dgm:pt>
    <dgm:pt modelId="{51CF4FB3-AB7F-4021-B947-E8B0B290F99F}">
      <dgm:prSet phldrT="[Text]"/>
      <dgm:spPr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C00000"/>
            </a:gs>
          </a:gsLst>
        </a:gradFill>
        <a:ln>
          <a:noFill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Productivity</a:t>
          </a:r>
          <a:endParaRPr lang="en-US" dirty="0">
            <a:solidFill>
              <a:schemeClr val="bg1"/>
            </a:solidFill>
          </a:endParaRPr>
        </a:p>
      </dgm:t>
    </dgm:pt>
    <dgm:pt modelId="{A3B3999D-8256-4549-917D-21F9FB583C1E}" type="parTrans" cxnId="{F625286A-E93C-4F79-9CAF-0C0E344CF801}">
      <dgm:prSet/>
      <dgm:spPr/>
      <dgm:t>
        <a:bodyPr/>
        <a:lstStyle/>
        <a:p>
          <a:endParaRPr lang="en-US"/>
        </a:p>
      </dgm:t>
    </dgm:pt>
    <dgm:pt modelId="{600DD77F-8964-4463-BEC5-2AC8C2F19609}" type="sibTrans" cxnId="{F625286A-E93C-4F79-9CAF-0C0E344CF801}">
      <dgm:prSet/>
      <dgm:spPr/>
      <dgm:t>
        <a:bodyPr/>
        <a:lstStyle/>
        <a:p>
          <a:endParaRPr lang="en-US"/>
        </a:p>
      </dgm:t>
    </dgm:pt>
    <dgm:pt modelId="{CBCF7618-A065-4CAB-875D-B61BE0C860A3}">
      <dgm:prSet phldrT="[Text]"/>
      <dgm:spPr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C00000"/>
            </a:gs>
          </a:gsLst>
        </a:gradFill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Water impacts</a:t>
          </a:r>
          <a:endParaRPr lang="en-US" dirty="0">
            <a:solidFill>
              <a:schemeClr val="bg1"/>
            </a:solidFill>
          </a:endParaRPr>
        </a:p>
      </dgm:t>
    </dgm:pt>
    <dgm:pt modelId="{96B7C332-2B4C-4C98-9AFA-6DDE5A3E2947}" type="parTrans" cxnId="{1AF2A464-A8EC-4AA9-BA87-E06B3B52EA36}">
      <dgm:prSet/>
      <dgm:spPr/>
      <dgm:t>
        <a:bodyPr/>
        <a:lstStyle/>
        <a:p>
          <a:endParaRPr lang="en-US"/>
        </a:p>
      </dgm:t>
    </dgm:pt>
    <dgm:pt modelId="{DE0450EB-BA92-4260-AA35-97DEB223822D}" type="sibTrans" cxnId="{1AF2A464-A8EC-4AA9-BA87-E06B3B52EA36}">
      <dgm:prSet/>
      <dgm:spPr/>
      <dgm:t>
        <a:bodyPr/>
        <a:lstStyle/>
        <a:p>
          <a:endParaRPr lang="en-US"/>
        </a:p>
      </dgm:t>
    </dgm:pt>
    <dgm:pt modelId="{1E2B58BD-DF0B-4ABF-947E-6C3169E1EFF4}">
      <dgm:prSet phldrT="[Text]"/>
      <dgm:spPr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C00000"/>
            </a:gs>
          </a:gsLst>
        </a:gradFill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Economics</a:t>
          </a:r>
          <a:endParaRPr lang="en-US" dirty="0">
            <a:solidFill>
              <a:schemeClr val="bg1"/>
            </a:solidFill>
          </a:endParaRPr>
        </a:p>
      </dgm:t>
    </dgm:pt>
    <dgm:pt modelId="{883E44A4-6D37-4333-A24C-18E15E34E41E}" type="parTrans" cxnId="{A9D0EB50-2145-4665-A6EB-36DE499DD171}">
      <dgm:prSet/>
      <dgm:spPr/>
      <dgm:t>
        <a:bodyPr/>
        <a:lstStyle/>
        <a:p>
          <a:endParaRPr lang="en-US"/>
        </a:p>
      </dgm:t>
    </dgm:pt>
    <dgm:pt modelId="{A25D7828-E3DB-4809-B63E-0F31FEB766E1}" type="sibTrans" cxnId="{A9D0EB50-2145-4665-A6EB-36DE499DD171}">
      <dgm:prSet/>
      <dgm:spPr/>
      <dgm:t>
        <a:bodyPr/>
        <a:lstStyle/>
        <a:p>
          <a:endParaRPr lang="en-US"/>
        </a:p>
      </dgm:t>
    </dgm:pt>
    <dgm:pt modelId="{608E2B14-9332-4088-B168-5523858CD905}">
      <dgm:prSet phldrT="[Text]"/>
      <dgm:spPr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C00000"/>
            </a:gs>
          </a:gsLst>
        </a:gradFill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Soil impacts</a:t>
          </a:r>
          <a:endParaRPr lang="en-US" dirty="0">
            <a:solidFill>
              <a:schemeClr val="bg1"/>
            </a:solidFill>
          </a:endParaRPr>
        </a:p>
      </dgm:t>
    </dgm:pt>
    <dgm:pt modelId="{3DC89A54-1D0B-40C8-9D2E-DF66E57592B0}" type="parTrans" cxnId="{553F76EA-24A8-46E2-B7F5-7F3D44833980}">
      <dgm:prSet/>
      <dgm:spPr/>
      <dgm:t>
        <a:bodyPr/>
        <a:lstStyle/>
        <a:p>
          <a:endParaRPr lang="en-US"/>
        </a:p>
      </dgm:t>
    </dgm:pt>
    <dgm:pt modelId="{FF6E6A84-9ECF-47AA-A887-80B70249ECE8}" type="sibTrans" cxnId="{553F76EA-24A8-46E2-B7F5-7F3D44833980}">
      <dgm:prSet/>
      <dgm:spPr/>
      <dgm:t>
        <a:bodyPr/>
        <a:lstStyle/>
        <a:p>
          <a:endParaRPr lang="en-US"/>
        </a:p>
      </dgm:t>
    </dgm:pt>
    <dgm:pt modelId="{F51E487C-3549-4AC7-A811-5DDAB462691E}">
      <dgm:prSet phldrT="[Text]"/>
      <dgm:spPr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C00000"/>
            </a:gs>
          </a:gsLst>
        </a:gradFill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GHG emissions</a:t>
          </a:r>
          <a:endParaRPr lang="en-US" dirty="0">
            <a:solidFill>
              <a:schemeClr val="bg1"/>
            </a:solidFill>
          </a:endParaRPr>
        </a:p>
      </dgm:t>
    </dgm:pt>
    <dgm:pt modelId="{85BB3C03-B230-4B7D-8F1B-C27A27588DBC}" type="parTrans" cxnId="{D0262B07-49E2-4D4D-8654-6D97F37262C1}">
      <dgm:prSet/>
      <dgm:spPr/>
      <dgm:t>
        <a:bodyPr/>
        <a:lstStyle/>
        <a:p>
          <a:endParaRPr lang="en-US"/>
        </a:p>
      </dgm:t>
    </dgm:pt>
    <dgm:pt modelId="{03244912-A4AF-4F8D-981E-52F05F3CC525}" type="sibTrans" cxnId="{D0262B07-49E2-4D4D-8654-6D97F37262C1}">
      <dgm:prSet/>
      <dgm:spPr/>
      <dgm:t>
        <a:bodyPr/>
        <a:lstStyle/>
        <a:p>
          <a:endParaRPr lang="en-US"/>
        </a:p>
      </dgm:t>
    </dgm:pt>
    <dgm:pt modelId="{E7E94797-BC90-415B-AB3F-31181DD01E39}" type="pres">
      <dgm:prSet presAssocID="{5AC93210-14D7-4602-973E-0AF85503BF4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08D47D-F94D-401C-AFF9-5AD680A4B231}" type="pres">
      <dgm:prSet presAssocID="{87E54A61-DC2F-4E60-AB7B-11A1E53947F1}" presName="root1" presStyleCnt="0"/>
      <dgm:spPr/>
    </dgm:pt>
    <dgm:pt modelId="{6472B2AE-4A95-4FA0-872F-66160A1F1BC7}" type="pres">
      <dgm:prSet presAssocID="{87E54A61-DC2F-4E60-AB7B-11A1E53947F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736D85-8310-4659-AC84-42075686D5BA}" type="pres">
      <dgm:prSet presAssocID="{87E54A61-DC2F-4E60-AB7B-11A1E53947F1}" presName="level2hierChild" presStyleCnt="0"/>
      <dgm:spPr/>
    </dgm:pt>
    <dgm:pt modelId="{F8B729E1-3522-427A-8301-D7DDBC641DA6}" type="pres">
      <dgm:prSet presAssocID="{C511E936-4840-4E61-A57C-1B1C4E815547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8188F42F-0D2A-49DB-BB95-DDAA4AEC5773}" type="pres">
      <dgm:prSet presAssocID="{C511E936-4840-4E61-A57C-1B1C4E815547}" presName="connTx" presStyleLbl="parChTrans1D2" presStyleIdx="0" presStyleCnt="6"/>
      <dgm:spPr/>
      <dgm:t>
        <a:bodyPr/>
        <a:lstStyle/>
        <a:p>
          <a:endParaRPr lang="en-US"/>
        </a:p>
      </dgm:t>
    </dgm:pt>
    <dgm:pt modelId="{AAFEDA57-3B25-4F68-B1F8-4605517F3C82}" type="pres">
      <dgm:prSet presAssocID="{C0ABA0A6-A908-476C-894F-BD8E98D9FE80}" presName="root2" presStyleCnt="0"/>
      <dgm:spPr/>
    </dgm:pt>
    <dgm:pt modelId="{BBE70C63-F08E-47FD-BF45-DBBAA0FD2688}" type="pres">
      <dgm:prSet presAssocID="{C0ABA0A6-A908-476C-894F-BD8E98D9FE80}" presName="LevelTwoTextNode" presStyleLbl="node2" presStyleIdx="0" presStyleCnt="6" custScaleX="1477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90E50-08F5-485C-AF64-CF856B42A2B5}" type="pres">
      <dgm:prSet presAssocID="{C0ABA0A6-A908-476C-894F-BD8E98D9FE80}" presName="level3hierChild" presStyleCnt="0"/>
      <dgm:spPr/>
    </dgm:pt>
    <dgm:pt modelId="{C5C39C7E-240E-4C47-AACA-7A746BF485A8}" type="pres">
      <dgm:prSet presAssocID="{A3B3999D-8256-4549-917D-21F9FB583C1E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90B825C9-BDC8-4D47-A9F6-0D1B6807653D}" type="pres">
      <dgm:prSet presAssocID="{A3B3999D-8256-4549-917D-21F9FB583C1E}" presName="connTx" presStyleLbl="parChTrans1D2" presStyleIdx="1" presStyleCnt="6"/>
      <dgm:spPr/>
      <dgm:t>
        <a:bodyPr/>
        <a:lstStyle/>
        <a:p>
          <a:endParaRPr lang="en-US"/>
        </a:p>
      </dgm:t>
    </dgm:pt>
    <dgm:pt modelId="{15F6DF78-5A07-486D-99C7-06EBDD5C216A}" type="pres">
      <dgm:prSet presAssocID="{51CF4FB3-AB7F-4021-B947-E8B0B290F99F}" presName="root2" presStyleCnt="0"/>
      <dgm:spPr/>
    </dgm:pt>
    <dgm:pt modelId="{CBB1E30B-1BEB-418C-AAFD-CB6467787F67}" type="pres">
      <dgm:prSet presAssocID="{51CF4FB3-AB7F-4021-B947-E8B0B290F99F}" presName="LevelTwoTextNode" presStyleLbl="node2" presStyleIdx="1" presStyleCnt="6" custScaleX="1477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FF65AE-8937-4D9E-9BFE-CCD541AFAD42}" type="pres">
      <dgm:prSet presAssocID="{51CF4FB3-AB7F-4021-B947-E8B0B290F99F}" presName="level3hierChild" presStyleCnt="0"/>
      <dgm:spPr/>
    </dgm:pt>
    <dgm:pt modelId="{AC743234-4495-4730-AA7A-1EB34188548A}" type="pres">
      <dgm:prSet presAssocID="{883E44A4-6D37-4333-A24C-18E15E34E41E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0B3AADA0-3FFF-411F-9F70-2C5D7BDA0BFA}" type="pres">
      <dgm:prSet presAssocID="{883E44A4-6D37-4333-A24C-18E15E34E41E}" presName="connTx" presStyleLbl="parChTrans1D2" presStyleIdx="2" presStyleCnt="6"/>
      <dgm:spPr/>
      <dgm:t>
        <a:bodyPr/>
        <a:lstStyle/>
        <a:p>
          <a:endParaRPr lang="en-US"/>
        </a:p>
      </dgm:t>
    </dgm:pt>
    <dgm:pt modelId="{22A20695-4044-4C9A-A921-DDE07BC5EF7E}" type="pres">
      <dgm:prSet presAssocID="{1E2B58BD-DF0B-4ABF-947E-6C3169E1EFF4}" presName="root2" presStyleCnt="0"/>
      <dgm:spPr/>
    </dgm:pt>
    <dgm:pt modelId="{2330E6E1-FA5F-4508-8F03-C30AB01EE263}" type="pres">
      <dgm:prSet presAssocID="{1E2B58BD-DF0B-4ABF-947E-6C3169E1EFF4}" presName="LevelTwoTextNode" presStyleLbl="node2" presStyleIdx="2" presStyleCnt="6" custScaleX="1477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3D1CE4-74E0-4AFE-AAEB-6C386D3F2586}" type="pres">
      <dgm:prSet presAssocID="{1E2B58BD-DF0B-4ABF-947E-6C3169E1EFF4}" presName="level3hierChild" presStyleCnt="0"/>
      <dgm:spPr/>
    </dgm:pt>
    <dgm:pt modelId="{803CF0E1-B114-49DE-AE45-A845660AD62D}" type="pres">
      <dgm:prSet presAssocID="{3DC89A54-1D0B-40C8-9D2E-DF66E57592B0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BFB27B84-9DC8-4C5B-9080-B198F0ECE890}" type="pres">
      <dgm:prSet presAssocID="{3DC89A54-1D0B-40C8-9D2E-DF66E57592B0}" presName="connTx" presStyleLbl="parChTrans1D2" presStyleIdx="3" presStyleCnt="6"/>
      <dgm:spPr/>
      <dgm:t>
        <a:bodyPr/>
        <a:lstStyle/>
        <a:p>
          <a:endParaRPr lang="en-US"/>
        </a:p>
      </dgm:t>
    </dgm:pt>
    <dgm:pt modelId="{708C0314-ED6C-4EF8-92DB-6EA9811AE6BA}" type="pres">
      <dgm:prSet presAssocID="{608E2B14-9332-4088-B168-5523858CD905}" presName="root2" presStyleCnt="0"/>
      <dgm:spPr/>
    </dgm:pt>
    <dgm:pt modelId="{17E4AB09-06EE-4D37-9365-2518FD4826F9}" type="pres">
      <dgm:prSet presAssocID="{608E2B14-9332-4088-B168-5523858CD905}" presName="LevelTwoTextNode" presStyleLbl="node2" presStyleIdx="3" presStyleCnt="6" custScaleX="1477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445968-DA2A-44FA-B2DE-FB5A14CD75B0}" type="pres">
      <dgm:prSet presAssocID="{608E2B14-9332-4088-B168-5523858CD905}" presName="level3hierChild" presStyleCnt="0"/>
      <dgm:spPr/>
    </dgm:pt>
    <dgm:pt modelId="{954CE6A2-478C-4AA6-9FA0-51E9A93FDEBA}" type="pres">
      <dgm:prSet presAssocID="{96B7C332-2B4C-4C98-9AFA-6DDE5A3E2947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1985EC4F-2569-49CE-A9E1-4E96F5C0DBF2}" type="pres">
      <dgm:prSet presAssocID="{96B7C332-2B4C-4C98-9AFA-6DDE5A3E2947}" presName="connTx" presStyleLbl="parChTrans1D2" presStyleIdx="4" presStyleCnt="6"/>
      <dgm:spPr/>
      <dgm:t>
        <a:bodyPr/>
        <a:lstStyle/>
        <a:p>
          <a:endParaRPr lang="en-US"/>
        </a:p>
      </dgm:t>
    </dgm:pt>
    <dgm:pt modelId="{D9E90215-E06E-4B4A-8062-D5F4DDFFEF67}" type="pres">
      <dgm:prSet presAssocID="{CBCF7618-A065-4CAB-875D-B61BE0C860A3}" presName="root2" presStyleCnt="0"/>
      <dgm:spPr/>
    </dgm:pt>
    <dgm:pt modelId="{457AE507-2192-4E4D-B425-6BB0180C7F32}" type="pres">
      <dgm:prSet presAssocID="{CBCF7618-A065-4CAB-875D-B61BE0C860A3}" presName="LevelTwoTextNode" presStyleLbl="node2" presStyleIdx="4" presStyleCnt="6" custScaleX="1477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440D44-5934-45C9-9D18-9BDADCF8A3A9}" type="pres">
      <dgm:prSet presAssocID="{CBCF7618-A065-4CAB-875D-B61BE0C860A3}" presName="level3hierChild" presStyleCnt="0"/>
      <dgm:spPr/>
    </dgm:pt>
    <dgm:pt modelId="{3F71EC0E-D409-40A6-89CB-BF493F5072DC}" type="pres">
      <dgm:prSet presAssocID="{85BB3C03-B230-4B7D-8F1B-C27A27588DBC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6F41AC05-0E22-4E2A-B0F1-3F00C341A628}" type="pres">
      <dgm:prSet presAssocID="{85BB3C03-B230-4B7D-8F1B-C27A27588DBC}" presName="connTx" presStyleLbl="parChTrans1D2" presStyleIdx="5" presStyleCnt="6"/>
      <dgm:spPr/>
      <dgm:t>
        <a:bodyPr/>
        <a:lstStyle/>
        <a:p>
          <a:endParaRPr lang="en-US"/>
        </a:p>
      </dgm:t>
    </dgm:pt>
    <dgm:pt modelId="{F2D15D53-6F6A-408A-B7A5-8AE892203128}" type="pres">
      <dgm:prSet presAssocID="{F51E487C-3549-4AC7-A811-5DDAB462691E}" presName="root2" presStyleCnt="0"/>
      <dgm:spPr/>
    </dgm:pt>
    <dgm:pt modelId="{DA7F2C9E-D1B3-413E-974C-DC93283A8C43}" type="pres">
      <dgm:prSet presAssocID="{F51E487C-3549-4AC7-A811-5DDAB462691E}" presName="LevelTwoTextNode" presStyleLbl="node2" presStyleIdx="5" presStyleCnt="6" custScaleX="1477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B56C62-49A6-4B62-AF1E-013475796D5A}" type="pres">
      <dgm:prSet presAssocID="{F51E487C-3549-4AC7-A811-5DDAB462691E}" presName="level3hierChild" presStyleCnt="0"/>
      <dgm:spPr/>
    </dgm:pt>
  </dgm:ptLst>
  <dgm:cxnLst>
    <dgm:cxn modelId="{89E80E3F-B339-4D34-8CC2-B0C80279E9A0}" srcId="{5AC93210-14D7-4602-973E-0AF85503BF4F}" destId="{87E54A61-DC2F-4E60-AB7B-11A1E53947F1}" srcOrd="0" destOrd="0" parTransId="{9B72E30C-8EA6-478E-ACB4-B9A5A1329C1B}" sibTransId="{00BA75AD-FCF2-4115-87C7-D8AB2A23D79C}"/>
    <dgm:cxn modelId="{57FE5B0D-6B83-4B55-B211-363A77AB1FC7}" type="presOf" srcId="{CBCF7618-A065-4CAB-875D-B61BE0C860A3}" destId="{457AE507-2192-4E4D-B425-6BB0180C7F32}" srcOrd="0" destOrd="0" presId="urn:microsoft.com/office/officeart/2008/layout/HorizontalMultiLevelHierarchy"/>
    <dgm:cxn modelId="{3FE7EFE2-2652-4255-BD95-BB3C543397BB}" type="presOf" srcId="{1E2B58BD-DF0B-4ABF-947E-6C3169E1EFF4}" destId="{2330E6E1-FA5F-4508-8F03-C30AB01EE263}" srcOrd="0" destOrd="0" presId="urn:microsoft.com/office/officeart/2008/layout/HorizontalMultiLevelHierarchy"/>
    <dgm:cxn modelId="{1AF2A464-A8EC-4AA9-BA87-E06B3B52EA36}" srcId="{87E54A61-DC2F-4E60-AB7B-11A1E53947F1}" destId="{CBCF7618-A065-4CAB-875D-B61BE0C860A3}" srcOrd="4" destOrd="0" parTransId="{96B7C332-2B4C-4C98-9AFA-6DDE5A3E2947}" sibTransId="{DE0450EB-BA92-4260-AA35-97DEB223822D}"/>
    <dgm:cxn modelId="{A33CE800-DAB0-4866-8F76-3B136B5C88F4}" type="presOf" srcId="{A3B3999D-8256-4549-917D-21F9FB583C1E}" destId="{90B825C9-BDC8-4D47-A9F6-0D1B6807653D}" srcOrd="1" destOrd="0" presId="urn:microsoft.com/office/officeart/2008/layout/HorizontalMultiLevelHierarchy"/>
    <dgm:cxn modelId="{C15249CC-2424-402D-96EB-C8E372E6A730}" type="presOf" srcId="{A3B3999D-8256-4549-917D-21F9FB583C1E}" destId="{C5C39C7E-240E-4C47-AACA-7A746BF485A8}" srcOrd="0" destOrd="0" presId="urn:microsoft.com/office/officeart/2008/layout/HorizontalMultiLevelHierarchy"/>
    <dgm:cxn modelId="{6ABCA037-6A99-4440-92D8-B89139EA6766}" type="presOf" srcId="{C0ABA0A6-A908-476C-894F-BD8E98D9FE80}" destId="{BBE70C63-F08E-47FD-BF45-DBBAA0FD2688}" srcOrd="0" destOrd="0" presId="urn:microsoft.com/office/officeart/2008/layout/HorizontalMultiLevelHierarchy"/>
    <dgm:cxn modelId="{FB1E06E8-E090-4ABD-BCBC-BAA7D077F17A}" type="presOf" srcId="{C511E936-4840-4E61-A57C-1B1C4E815547}" destId="{F8B729E1-3522-427A-8301-D7DDBC641DA6}" srcOrd="0" destOrd="0" presId="urn:microsoft.com/office/officeart/2008/layout/HorizontalMultiLevelHierarchy"/>
    <dgm:cxn modelId="{35B26F54-C413-4D0D-869F-B5BB385DCCBB}" type="presOf" srcId="{3DC89A54-1D0B-40C8-9D2E-DF66E57592B0}" destId="{803CF0E1-B114-49DE-AE45-A845660AD62D}" srcOrd="0" destOrd="0" presId="urn:microsoft.com/office/officeart/2008/layout/HorizontalMultiLevelHierarchy"/>
    <dgm:cxn modelId="{6CDFC62F-099B-4E92-BF76-41D3394A7C15}" type="presOf" srcId="{85BB3C03-B230-4B7D-8F1B-C27A27588DBC}" destId="{3F71EC0E-D409-40A6-89CB-BF493F5072DC}" srcOrd="0" destOrd="0" presId="urn:microsoft.com/office/officeart/2008/layout/HorizontalMultiLevelHierarchy"/>
    <dgm:cxn modelId="{004C64F6-ADD7-4FD9-B792-1752E20E6CC9}" type="presOf" srcId="{883E44A4-6D37-4333-A24C-18E15E34E41E}" destId="{0B3AADA0-3FFF-411F-9F70-2C5D7BDA0BFA}" srcOrd="1" destOrd="0" presId="urn:microsoft.com/office/officeart/2008/layout/HorizontalMultiLevelHierarchy"/>
    <dgm:cxn modelId="{F625286A-E93C-4F79-9CAF-0C0E344CF801}" srcId="{87E54A61-DC2F-4E60-AB7B-11A1E53947F1}" destId="{51CF4FB3-AB7F-4021-B947-E8B0B290F99F}" srcOrd="1" destOrd="0" parTransId="{A3B3999D-8256-4549-917D-21F9FB583C1E}" sibTransId="{600DD77F-8964-4463-BEC5-2AC8C2F19609}"/>
    <dgm:cxn modelId="{A9D0EB50-2145-4665-A6EB-36DE499DD171}" srcId="{87E54A61-DC2F-4E60-AB7B-11A1E53947F1}" destId="{1E2B58BD-DF0B-4ABF-947E-6C3169E1EFF4}" srcOrd="2" destOrd="0" parTransId="{883E44A4-6D37-4333-A24C-18E15E34E41E}" sibTransId="{A25D7828-E3DB-4809-B63E-0F31FEB766E1}"/>
    <dgm:cxn modelId="{3251E946-ED9A-4689-B347-A3437A975F97}" type="presOf" srcId="{C511E936-4840-4E61-A57C-1B1C4E815547}" destId="{8188F42F-0D2A-49DB-BB95-DDAA4AEC5773}" srcOrd="1" destOrd="0" presId="urn:microsoft.com/office/officeart/2008/layout/HorizontalMultiLevelHierarchy"/>
    <dgm:cxn modelId="{00A555D6-8C72-463D-A720-078D7AE5CD6A}" type="presOf" srcId="{883E44A4-6D37-4333-A24C-18E15E34E41E}" destId="{AC743234-4495-4730-AA7A-1EB34188548A}" srcOrd="0" destOrd="0" presId="urn:microsoft.com/office/officeart/2008/layout/HorizontalMultiLevelHierarchy"/>
    <dgm:cxn modelId="{1CD5A768-730B-49F9-865F-27F0B3915B81}" type="presOf" srcId="{5AC93210-14D7-4602-973E-0AF85503BF4F}" destId="{E7E94797-BC90-415B-AB3F-31181DD01E39}" srcOrd="0" destOrd="0" presId="urn:microsoft.com/office/officeart/2008/layout/HorizontalMultiLevelHierarchy"/>
    <dgm:cxn modelId="{FE0955E7-DDE4-48A9-8BE2-2C69B2D239A7}" type="presOf" srcId="{3DC89A54-1D0B-40C8-9D2E-DF66E57592B0}" destId="{BFB27B84-9DC8-4C5B-9080-B198F0ECE890}" srcOrd="1" destOrd="0" presId="urn:microsoft.com/office/officeart/2008/layout/HorizontalMultiLevelHierarchy"/>
    <dgm:cxn modelId="{CA42C44E-B469-4599-A682-D8ADD048E8F4}" type="presOf" srcId="{51CF4FB3-AB7F-4021-B947-E8B0B290F99F}" destId="{CBB1E30B-1BEB-418C-AAFD-CB6467787F67}" srcOrd="0" destOrd="0" presId="urn:microsoft.com/office/officeart/2008/layout/HorizontalMultiLevelHierarchy"/>
    <dgm:cxn modelId="{D0262B07-49E2-4D4D-8654-6D97F37262C1}" srcId="{87E54A61-DC2F-4E60-AB7B-11A1E53947F1}" destId="{F51E487C-3549-4AC7-A811-5DDAB462691E}" srcOrd="5" destOrd="0" parTransId="{85BB3C03-B230-4B7D-8F1B-C27A27588DBC}" sibTransId="{03244912-A4AF-4F8D-981E-52F05F3CC525}"/>
    <dgm:cxn modelId="{0B62115B-9A25-4CC9-9A33-5BEA937F6FC8}" type="presOf" srcId="{85BB3C03-B230-4B7D-8F1B-C27A27588DBC}" destId="{6F41AC05-0E22-4E2A-B0F1-3F00C341A628}" srcOrd="1" destOrd="0" presId="urn:microsoft.com/office/officeart/2008/layout/HorizontalMultiLevelHierarchy"/>
    <dgm:cxn modelId="{A969F393-30CB-4B4F-BFCC-2E3AC60563C6}" type="presOf" srcId="{96B7C332-2B4C-4C98-9AFA-6DDE5A3E2947}" destId="{954CE6A2-478C-4AA6-9FA0-51E9A93FDEBA}" srcOrd="0" destOrd="0" presId="urn:microsoft.com/office/officeart/2008/layout/HorizontalMultiLevelHierarchy"/>
    <dgm:cxn modelId="{A2991A9D-7A18-49D0-91EE-9DE915213EDE}" type="presOf" srcId="{96B7C332-2B4C-4C98-9AFA-6DDE5A3E2947}" destId="{1985EC4F-2569-49CE-A9E1-4E96F5C0DBF2}" srcOrd="1" destOrd="0" presId="urn:microsoft.com/office/officeart/2008/layout/HorizontalMultiLevelHierarchy"/>
    <dgm:cxn modelId="{5F7CF5B6-FB61-4EE4-A368-CDBDF076BC96}" type="presOf" srcId="{F51E487C-3549-4AC7-A811-5DDAB462691E}" destId="{DA7F2C9E-D1B3-413E-974C-DC93283A8C43}" srcOrd="0" destOrd="0" presId="urn:microsoft.com/office/officeart/2008/layout/HorizontalMultiLevelHierarchy"/>
    <dgm:cxn modelId="{9886926D-0FF9-453C-8288-915D5104BA70}" type="presOf" srcId="{608E2B14-9332-4088-B168-5523858CD905}" destId="{17E4AB09-06EE-4D37-9365-2518FD4826F9}" srcOrd="0" destOrd="0" presId="urn:microsoft.com/office/officeart/2008/layout/HorizontalMultiLevelHierarchy"/>
    <dgm:cxn modelId="{2260DB1A-A8C2-4A3B-AC7E-5DBFCC5D9F68}" srcId="{87E54A61-DC2F-4E60-AB7B-11A1E53947F1}" destId="{C0ABA0A6-A908-476C-894F-BD8E98D9FE80}" srcOrd="0" destOrd="0" parTransId="{C511E936-4840-4E61-A57C-1B1C4E815547}" sibTransId="{0A0BF3C3-7966-4018-9700-5CCA4942BB00}"/>
    <dgm:cxn modelId="{553F76EA-24A8-46E2-B7F5-7F3D44833980}" srcId="{87E54A61-DC2F-4E60-AB7B-11A1E53947F1}" destId="{608E2B14-9332-4088-B168-5523858CD905}" srcOrd="3" destOrd="0" parTransId="{3DC89A54-1D0B-40C8-9D2E-DF66E57592B0}" sibTransId="{FF6E6A84-9ECF-47AA-A887-80B70249ECE8}"/>
    <dgm:cxn modelId="{0269902A-E02C-49CC-8CAD-AE167C24DFAE}" type="presOf" srcId="{87E54A61-DC2F-4E60-AB7B-11A1E53947F1}" destId="{6472B2AE-4A95-4FA0-872F-66160A1F1BC7}" srcOrd="0" destOrd="0" presId="urn:microsoft.com/office/officeart/2008/layout/HorizontalMultiLevelHierarchy"/>
    <dgm:cxn modelId="{54238D49-1015-4A94-BBC9-8CA8E1099BCC}" type="presParOf" srcId="{E7E94797-BC90-415B-AB3F-31181DD01E39}" destId="{BC08D47D-F94D-401C-AFF9-5AD680A4B231}" srcOrd="0" destOrd="0" presId="urn:microsoft.com/office/officeart/2008/layout/HorizontalMultiLevelHierarchy"/>
    <dgm:cxn modelId="{D859E894-F4F7-4ABB-A10D-D24BFA512A51}" type="presParOf" srcId="{BC08D47D-F94D-401C-AFF9-5AD680A4B231}" destId="{6472B2AE-4A95-4FA0-872F-66160A1F1BC7}" srcOrd="0" destOrd="0" presId="urn:microsoft.com/office/officeart/2008/layout/HorizontalMultiLevelHierarchy"/>
    <dgm:cxn modelId="{FAA99F2E-9937-4838-9E60-B2686237EDD8}" type="presParOf" srcId="{BC08D47D-F94D-401C-AFF9-5AD680A4B231}" destId="{B2736D85-8310-4659-AC84-42075686D5BA}" srcOrd="1" destOrd="0" presId="urn:microsoft.com/office/officeart/2008/layout/HorizontalMultiLevelHierarchy"/>
    <dgm:cxn modelId="{6B4F7C69-7611-450E-95F3-02425DEA0335}" type="presParOf" srcId="{B2736D85-8310-4659-AC84-42075686D5BA}" destId="{F8B729E1-3522-427A-8301-D7DDBC641DA6}" srcOrd="0" destOrd="0" presId="urn:microsoft.com/office/officeart/2008/layout/HorizontalMultiLevelHierarchy"/>
    <dgm:cxn modelId="{AADB79FC-F8D8-446E-AC14-F42636B82FD5}" type="presParOf" srcId="{F8B729E1-3522-427A-8301-D7DDBC641DA6}" destId="{8188F42F-0D2A-49DB-BB95-DDAA4AEC5773}" srcOrd="0" destOrd="0" presId="urn:microsoft.com/office/officeart/2008/layout/HorizontalMultiLevelHierarchy"/>
    <dgm:cxn modelId="{8ABB5AB1-96E8-42F0-9F5F-D2BB1BE7446D}" type="presParOf" srcId="{B2736D85-8310-4659-AC84-42075686D5BA}" destId="{AAFEDA57-3B25-4F68-B1F8-4605517F3C82}" srcOrd="1" destOrd="0" presId="urn:microsoft.com/office/officeart/2008/layout/HorizontalMultiLevelHierarchy"/>
    <dgm:cxn modelId="{935FCD44-673D-420F-88EB-345A8BA6C9F0}" type="presParOf" srcId="{AAFEDA57-3B25-4F68-B1F8-4605517F3C82}" destId="{BBE70C63-F08E-47FD-BF45-DBBAA0FD2688}" srcOrd="0" destOrd="0" presId="urn:microsoft.com/office/officeart/2008/layout/HorizontalMultiLevelHierarchy"/>
    <dgm:cxn modelId="{EA8647EB-DB6D-48AA-B59F-97D6F5298DD8}" type="presParOf" srcId="{AAFEDA57-3B25-4F68-B1F8-4605517F3C82}" destId="{23590E50-08F5-485C-AF64-CF856B42A2B5}" srcOrd="1" destOrd="0" presId="urn:microsoft.com/office/officeart/2008/layout/HorizontalMultiLevelHierarchy"/>
    <dgm:cxn modelId="{1377F146-67F7-4D38-B12E-B72D9BD41966}" type="presParOf" srcId="{B2736D85-8310-4659-AC84-42075686D5BA}" destId="{C5C39C7E-240E-4C47-AACA-7A746BF485A8}" srcOrd="2" destOrd="0" presId="urn:microsoft.com/office/officeart/2008/layout/HorizontalMultiLevelHierarchy"/>
    <dgm:cxn modelId="{3BD23C3B-863B-484B-A683-595B6D4D2EEB}" type="presParOf" srcId="{C5C39C7E-240E-4C47-AACA-7A746BF485A8}" destId="{90B825C9-BDC8-4D47-A9F6-0D1B6807653D}" srcOrd="0" destOrd="0" presId="urn:microsoft.com/office/officeart/2008/layout/HorizontalMultiLevelHierarchy"/>
    <dgm:cxn modelId="{9C5DB38E-6AC0-46F1-AA64-77F8EEEEAE2F}" type="presParOf" srcId="{B2736D85-8310-4659-AC84-42075686D5BA}" destId="{15F6DF78-5A07-486D-99C7-06EBDD5C216A}" srcOrd="3" destOrd="0" presId="urn:microsoft.com/office/officeart/2008/layout/HorizontalMultiLevelHierarchy"/>
    <dgm:cxn modelId="{F08FBF20-49BE-4884-9930-7918B05A3E07}" type="presParOf" srcId="{15F6DF78-5A07-486D-99C7-06EBDD5C216A}" destId="{CBB1E30B-1BEB-418C-AAFD-CB6467787F67}" srcOrd="0" destOrd="0" presId="urn:microsoft.com/office/officeart/2008/layout/HorizontalMultiLevelHierarchy"/>
    <dgm:cxn modelId="{37B340A3-9370-423F-A8EC-615203CE7DFD}" type="presParOf" srcId="{15F6DF78-5A07-486D-99C7-06EBDD5C216A}" destId="{9CFF65AE-8937-4D9E-9BFE-CCD541AFAD42}" srcOrd="1" destOrd="0" presId="urn:microsoft.com/office/officeart/2008/layout/HorizontalMultiLevelHierarchy"/>
    <dgm:cxn modelId="{AC2801DB-FE4E-4B45-92F5-868A2B90BA2B}" type="presParOf" srcId="{B2736D85-8310-4659-AC84-42075686D5BA}" destId="{AC743234-4495-4730-AA7A-1EB34188548A}" srcOrd="4" destOrd="0" presId="urn:microsoft.com/office/officeart/2008/layout/HorizontalMultiLevelHierarchy"/>
    <dgm:cxn modelId="{C34F041B-C673-41F2-9E69-BD9D08DC0B88}" type="presParOf" srcId="{AC743234-4495-4730-AA7A-1EB34188548A}" destId="{0B3AADA0-3FFF-411F-9F70-2C5D7BDA0BFA}" srcOrd="0" destOrd="0" presId="urn:microsoft.com/office/officeart/2008/layout/HorizontalMultiLevelHierarchy"/>
    <dgm:cxn modelId="{C332853A-5A39-4C3F-A7FE-026E7D6D4A93}" type="presParOf" srcId="{B2736D85-8310-4659-AC84-42075686D5BA}" destId="{22A20695-4044-4C9A-A921-DDE07BC5EF7E}" srcOrd="5" destOrd="0" presId="urn:microsoft.com/office/officeart/2008/layout/HorizontalMultiLevelHierarchy"/>
    <dgm:cxn modelId="{ED6EA8E7-E75B-4A98-9431-48E8C94A3532}" type="presParOf" srcId="{22A20695-4044-4C9A-A921-DDE07BC5EF7E}" destId="{2330E6E1-FA5F-4508-8F03-C30AB01EE263}" srcOrd="0" destOrd="0" presId="urn:microsoft.com/office/officeart/2008/layout/HorizontalMultiLevelHierarchy"/>
    <dgm:cxn modelId="{CFF02DCA-9FCA-47BD-A4C4-CA52EBFF3CF3}" type="presParOf" srcId="{22A20695-4044-4C9A-A921-DDE07BC5EF7E}" destId="{7B3D1CE4-74E0-4AFE-AAEB-6C386D3F2586}" srcOrd="1" destOrd="0" presId="urn:microsoft.com/office/officeart/2008/layout/HorizontalMultiLevelHierarchy"/>
    <dgm:cxn modelId="{83598FC1-4A7E-4C7F-828C-09214E0C2987}" type="presParOf" srcId="{B2736D85-8310-4659-AC84-42075686D5BA}" destId="{803CF0E1-B114-49DE-AE45-A845660AD62D}" srcOrd="6" destOrd="0" presId="urn:microsoft.com/office/officeart/2008/layout/HorizontalMultiLevelHierarchy"/>
    <dgm:cxn modelId="{A8A02393-4FE6-489C-994F-BE5F2D3550D0}" type="presParOf" srcId="{803CF0E1-B114-49DE-AE45-A845660AD62D}" destId="{BFB27B84-9DC8-4C5B-9080-B198F0ECE890}" srcOrd="0" destOrd="0" presId="urn:microsoft.com/office/officeart/2008/layout/HorizontalMultiLevelHierarchy"/>
    <dgm:cxn modelId="{ACFF89EE-D21E-491F-8A0E-67FC852C5E88}" type="presParOf" srcId="{B2736D85-8310-4659-AC84-42075686D5BA}" destId="{708C0314-ED6C-4EF8-92DB-6EA9811AE6BA}" srcOrd="7" destOrd="0" presId="urn:microsoft.com/office/officeart/2008/layout/HorizontalMultiLevelHierarchy"/>
    <dgm:cxn modelId="{D76F2091-7B93-46A5-9B38-91BC8D07B612}" type="presParOf" srcId="{708C0314-ED6C-4EF8-92DB-6EA9811AE6BA}" destId="{17E4AB09-06EE-4D37-9365-2518FD4826F9}" srcOrd="0" destOrd="0" presId="urn:microsoft.com/office/officeart/2008/layout/HorizontalMultiLevelHierarchy"/>
    <dgm:cxn modelId="{D6780E0C-AB99-4D58-8BCE-1026C2B9B637}" type="presParOf" srcId="{708C0314-ED6C-4EF8-92DB-6EA9811AE6BA}" destId="{AF445968-DA2A-44FA-B2DE-FB5A14CD75B0}" srcOrd="1" destOrd="0" presId="urn:microsoft.com/office/officeart/2008/layout/HorizontalMultiLevelHierarchy"/>
    <dgm:cxn modelId="{8EE4DC1B-885C-48AC-9B4F-A7D2225AB143}" type="presParOf" srcId="{B2736D85-8310-4659-AC84-42075686D5BA}" destId="{954CE6A2-478C-4AA6-9FA0-51E9A93FDEBA}" srcOrd="8" destOrd="0" presId="urn:microsoft.com/office/officeart/2008/layout/HorizontalMultiLevelHierarchy"/>
    <dgm:cxn modelId="{F412F3C7-CA1B-474A-B7E9-E972FEE1DBD3}" type="presParOf" srcId="{954CE6A2-478C-4AA6-9FA0-51E9A93FDEBA}" destId="{1985EC4F-2569-49CE-A9E1-4E96F5C0DBF2}" srcOrd="0" destOrd="0" presId="urn:microsoft.com/office/officeart/2008/layout/HorizontalMultiLevelHierarchy"/>
    <dgm:cxn modelId="{1FF88D17-77E8-44F1-A973-2EC863E509E8}" type="presParOf" srcId="{B2736D85-8310-4659-AC84-42075686D5BA}" destId="{D9E90215-E06E-4B4A-8062-D5F4DDFFEF67}" srcOrd="9" destOrd="0" presId="urn:microsoft.com/office/officeart/2008/layout/HorizontalMultiLevelHierarchy"/>
    <dgm:cxn modelId="{C7A88F22-BC15-47C2-B336-62A97D7903E0}" type="presParOf" srcId="{D9E90215-E06E-4B4A-8062-D5F4DDFFEF67}" destId="{457AE507-2192-4E4D-B425-6BB0180C7F32}" srcOrd="0" destOrd="0" presId="urn:microsoft.com/office/officeart/2008/layout/HorizontalMultiLevelHierarchy"/>
    <dgm:cxn modelId="{F2473B4E-20F9-46E0-A58D-A5CC68B195EB}" type="presParOf" srcId="{D9E90215-E06E-4B4A-8062-D5F4DDFFEF67}" destId="{DB440D44-5934-45C9-9D18-9BDADCF8A3A9}" srcOrd="1" destOrd="0" presId="urn:microsoft.com/office/officeart/2008/layout/HorizontalMultiLevelHierarchy"/>
    <dgm:cxn modelId="{2401720D-309F-418D-B1CA-384A875967BC}" type="presParOf" srcId="{B2736D85-8310-4659-AC84-42075686D5BA}" destId="{3F71EC0E-D409-40A6-89CB-BF493F5072DC}" srcOrd="10" destOrd="0" presId="urn:microsoft.com/office/officeart/2008/layout/HorizontalMultiLevelHierarchy"/>
    <dgm:cxn modelId="{BBBBADFA-DA93-49C7-9711-E4B8624431F5}" type="presParOf" srcId="{3F71EC0E-D409-40A6-89CB-BF493F5072DC}" destId="{6F41AC05-0E22-4E2A-B0F1-3F00C341A628}" srcOrd="0" destOrd="0" presId="urn:microsoft.com/office/officeart/2008/layout/HorizontalMultiLevelHierarchy"/>
    <dgm:cxn modelId="{CB40AB53-EEEF-4AE9-82F3-55BF25A522FA}" type="presParOf" srcId="{B2736D85-8310-4659-AC84-42075686D5BA}" destId="{F2D15D53-6F6A-408A-B7A5-8AE892203128}" srcOrd="11" destOrd="0" presId="urn:microsoft.com/office/officeart/2008/layout/HorizontalMultiLevelHierarchy"/>
    <dgm:cxn modelId="{F92CA7B7-656A-4E7F-9F00-D93C9F04CE8E}" type="presParOf" srcId="{F2D15D53-6F6A-408A-B7A5-8AE892203128}" destId="{DA7F2C9E-D1B3-413E-974C-DC93283A8C43}" srcOrd="0" destOrd="0" presId="urn:microsoft.com/office/officeart/2008/layout/HorizontalMultiLevelHierarchy"/>
    <dgm:cxn modelId="{3ADEC4F9-2C15-4E28-A9DD-C32EC6AA38A3}" type="presParOf" srcId="{F2D15D53-6F6A-408A-B7A5-8AE892203128}" destId="{99B56C62-49A6-4B62-AF1E-013475796D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1EC0E-D409-40A6-89CB-BF493F5072DC}">
      <dsp:nvSpPr>
        <dsp:cNvPr id="0" name=""/>
        <dsp:cNvSpPr/>
      </dsp:nvSpPr>
      <dsp:spPr>
        <a:xfrm>
          <a:off x="3906964" y="2175668"/>
          <a:ext cx="393522" cy="1874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874628"/>
              </a:lnTo>
              <a:lnTo>
                <a:pt x="393522" y="187462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055838" y="3065095"/>
        <a:ext cx="95774" cy="95774"/>
      </dsp:txXfrm>
    </dsp:sp>
    <dsp:sp modelId="{954CE6A2-478C-4AA6-9FA0-51E9A93FDEBA}">
      <dsp:nvSpPr>
        <dsp:cNvPr id="0" name=""/>
        <dsp:cNvSpPr/>
      </dsp:nvSpPr>
      <dsp:spPr>
        <a:xfrm>
          <a:off x="3906964" y="2175668"/>
          <a:ext cx="393522" cy="1124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124777"/>
              </a:lnTo>
              <a:lnTo>
                <a:pt x="393522" y="112477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73935" y="2708266"/>
        <a:ext cx="59581" cy="59581"/>
      </dsp:txXfrm>
    </dsp:sp>
    <dsp:sp modelId="{803CF0E1-B114-49DE-AE45-A845660AD62D}">
      <dsp:nvSpPr>
        <dsp:cNvPr id="0" name=""/>
        <dsp:cNvSpPr/>
      </dsp:nvSpPr>
      <dsp:spPr>
        <a:xfrm>
          <a:off x="3906964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0137" y="2349543"/>
        <a:ext cx="27176" cy="27176"/>
      </dsp:txXfrm>
    </dsp:sp>
    <dsp:sp modelId="{AC743234-4495-4730-AA7A-1EB34188548A}">
      <dsp:nvSpPr>
        <dsp:cNvPr id="0" name=""/>
        <dsp:cNvSpPr/>
      </dsp:nvSpPr>
      <dsp:spPr>
        <a:xfrm>
          <a:off x="3906964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0137" y="1974617"/>
        <a:ext cx="27176" cy="27176"/>
      </dsp:txXfrm>
    </dsp:sp>
    <dsp:sp modelId="{C5C39C7E-240E-4C47-AACA-7A746BF485A8}">
      <dsp:nvSpPr>
        <dsp:cNvPr id="0" name=""/>
        <dsp:cNvSpPr/>
      </dsp:nvSpPr>
      <dsp:spPr>
        <a:xfrm>
          <a:off x="3906964" y="1050891"/>
          <a:ext cx="393522" cy="1124777"/>
        </a:xfrm>
        <a:custGeom>
          <a:avLst/>
          <a:gdLst/>
          <a:ahLst/>
          <a:cxnLst/>
          <a:rect l="0" t="0" r="0" b="0"/>
          <a:pathLst>
            <a:path>
              <a:moveTo>
                <a:pt x="0" y="1124777"/>
              </a:moveTo>
              <a:lnTo>
                <a:pt x="196761" y="1124777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73935" y="1583489"/>
        <a:ext cx="59581" cy="59581"/>
      </dsp:txXfrm>
    </dsp:sp>
    <dsp:sp modelId="{F8B729E1-3522-427A-8301-D7DDBC641DA6}">
      <dsp:nvSpPr>
        <dsp:cNvPr id="0" name=""/>
        <dsp:cNvSpPr/>
      </dsp:nvSpPr>
      <dsp:spPr>
        <a:xfrm>
          <a:off x="3906964" y="301040"/>
          <a:ext cx="393522" cy="1874628"/>
        </a:xfrm>
        <a:custGeom>
          <a:avLst/>
          <a:gdLst/>
          <a:ahLst/>
          <a:cxnLst/>
          <a:rect l="0" t="0" r="0" b="0"/>
          <a:pathLst>
            <a:path>
              <a:moveTo>
                <a:pt x="0" y="1874628"/>
              </a:moveTo>
              <a:lnTo>
                <a:pt x="196761" y="1874628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055838" y="1190467"/>
        <a:ext cx="95774" cy="95774"/>
      </dsp:txXfrm>
    </dsp:sp>
    <dsp:sp modelId="{6472B2AE-4A95-4FA0-872F-66160A1F1BC7}">
      <dsp:nvSpPr>
        <dsp:cNvPr id="0" name=""/>
        <dsp:cNvSpPr/>
      </dsp:nvSpPr>
      <dsp:spPr>
        <a:xfrm rot="16200000">
          <a:off x="2028389" y="1875727"/>
          <a:ext cx="3157268" cy="599881"/>
        </a:xfrm>
        <a:prstGeom prst="rect">
          <a:avLst/>
        </a:prstGeom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C00000"/>
            </a:gs>
          </a:gsLst>
          <a:lin ang="5400000" scaled="0"/>
        </a:gradFill>
        <a:ln>
          <a:noFill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bg1"/>
              </a:solidFill>
            </a:rPr>
            <a:t>Summary</a:t>
          </a:r>
          <a:endParaRPr lang="en-US" sz="3900" kern="1200" dirty="0">
            <a:solidFill>
              <a:schemeClr val="bg1"/>
            </a:solidFill>
          </a:endParaRPr>
        </a:p>
      </dsp:txBody>
      <dsp:txXfrm>
        <a:off x="2028389" y="1875727"/>
        <a:ext cx="3157268" cy="599881"/>
      </dsp:txXfrm>
    </dsp:sp>
    <dsp:sp modelId="{BBE70C63-F08E-47FD-BF45-DBBAA0FD2688}">
      <dsp:nvSpPr>
        <dsp:cNvPr id="0" name=""/>
        <dsp:cNvSpPr/>
      </dsp:nvSpPr>
      <dsp:spPr>
        <a:xfrm>
          <a:off x="4300486" y="1099"/>
          <a:ext cx="2908029" cy="599881"/>
        </a:xfrm>
        <a:prstGeom prst="rect">
          <a:avLst/>
        </a:prstGeom>
        <a:gradFill rotWithShape="0">
          <a:gsLst>
            <a:gs pos="2000">
              <a:srgbClr val="C00000"/>
            </a:gs>
            <a:gs pos="50000">
              <a:srgbClr val="C00000"/>
            </a:gs>
            <a:gs pos="100000">
              <a:srgbClr val="C00000"/>
            </a:gs>
          </a:gsLst>
          <a:lin ang="5400000" scaled="0"/>
        </a:gradFill>
        <a:ln>
          <a:noFill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</a:rPr>
            <a:t>Land requirements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4300486" y="1099"/>
        <a:ext cx="2908029" cy="599881"/>
      </dsp:txXfrm>
    </dsp:sp>
    <dsp:sp modelId="{CBB1E30B-1BEB-418C-AAFD-CB6467787F67}">
      <dsp:nvSpPr>
        <dsp:cNvPr id="0" name=""/>
        <dsp:cNvSpPr/>
      </dsp:nvSpPr>
      <dsp:spPr>
        <a:xfrm>
          <a:off x="4300486" y="750950"/>
          <a:ext cx="2908029" cy="599881"/>
        </a:xfrm>
        <a:prstGeom prst="rect">
          <a:avLst/>
        </a:prstGeom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C00000"/>
            </a:gs>
          </a:gsLst>
          <a:lin ang="5400000" scaled="0"/>
        </a:gradFill>
        <a:ln>
          <a:noFill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</a:rPr>
            <a:t>Productivity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4300486" y="750950"/>
        <a:ext cx="2908029" cy="599881"/>
      </dsp:txXfrm>
    </dsp:sp>
    <dsp:sp modelId="{2330E6E1-FA5F-4508-8F03-C30AB01EE263}">
      <dsp:nvSpPr>
        <dsp:cNvPr id="0" name=""/>
        <dsp:cNvSpPr/>
      </dsp:nvSpPr>
      <dsp:spPr>
        <a:xfrm>
          <a:off x="4300486" y="1500802"/>
          <a:ext cx="2908029" cy="599881"/>
        </a:xfrm>
        <a:prstGeom prst="rect">
          <a:avLst/>
        </a:prstGeom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C00000"/>
            </a:gs>
          </a:gsLst>
          <a:lin ang="5400000" scaled="0"/>
        </a:gradFill>
        <a:ln>
          <a:noFill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</a:rPr>
            <a:t>Economics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4300486" y="1500802"/>
        <a:ext cx="2908029" cy="599881"/>
      </dsp:txXfrm>
    </dsp:sp>
    <dsp:sp modelId="{17E4AB09-06EE-4D37-9365-2518FD4826F9}">
      <dsp:nvSpPr>
        <dsp:cNvPr id="0" name=""/>
        <dsp:cNvSpPr/>
      </dsp:nvSpPr>
      <dsp:spPr>
        <a:xfrm>
          <a:off x="4300486" y="2250653"/>
          <a:ext cx="2908029" cy="599881"/>
        </a:xfrm>
        <a:prstGeom prst="rect">
          <a:avLst/>
        </a:prstGeom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C00000"/>
            </a:gs>
          </a:gsLst>
          <a:lin ang="5400000" scaled="0"/>
        </a:gradFill>
        <a:ln>
          <a:noFill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</a:rPr>
            <a:t>Soil impacts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4300486" y="2250653"/>
        <a:ext cx="2908029" cy="599881"/>
      </dsp:txXfrm>
    </dsp:sp>
    <dsp:sp modelId="{457AE507-2192-4E4D-B425-6BB0180C7F32}">
      <dsp:nvSpPr>
        <dsp:cNvPr id="0" name=""/>
        <dsp:cNvSpPr/>
      </dsp:nvSpPr>
      <dsp:spPr>
        <a:xfrm>
          <a:off x="4300486" y="3000505"/>
          <a:ext cx="2908029" cy="599881"/>
        </a:xfrm>
        <a:prstGeom prst="rect">
          <a:avLst/>
        </a:prstGeom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C00000"/>
            </a:gs>
          </a:gsLst>
          <a:lin ang="5400000" scaled="0"/>
        </a:gradFill>
        <a:ln>
          <a:noFill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Water impacts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4300486" y="3000505"/>
        <a:ext cx="2908029" cy="599881"/>
      </dsp:txXfrm>
    </dsp:sp>
    <dsp:sp modelId="{DA7F2C9E-D1B3-413E-974C-DC93283A8C43}">
      <dsp:nvSpPr>
        <dsp:cNvPr id="0" name=""/>
        <dsp:cNvSpPr/>
      </dsp:nvSpPr>
      <dsp:spPr>
        <a:xfrm>
          <a:off x="4300486" y="3750356"/>
          <a:ext cx="2908029" cy="599881"/>
        </a:xfrm>
        <a:prstGeom prst="rect">
          <a:avLst/>
        </a:prstGeom>
        <a:gradFill rotWithShape="0">
          <a:gsLst>
            <a:gs pos="0">
              <a:srgbClr val="C00000"/>
            </a:gs>
            <a:gs pos="50000">
              <a:srgbClr val="C00000"/>
            </a:gs>
            <a:gs pos="100000">
              <a:srgbClr val="C00000"/>
            </a:gs>
          </a:gsLst>
          <a:lin ang="5400000" scaled="0"/>
        </a:gradFill>
        <a:ln>
          <a:noFill/>
        </a:ln>
        <a:effectLst>
          <a:outerShdw blurRad="50800" dist="38100" dir="16200000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GHG emissions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4300486" y="3750356"/>
        <a:ext cx="2908029" cy="599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2AFF-F9EE-4120-B668-6CEFFEC5576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5FF9A-C23C-4AA2-8A16-CB4D66B8D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9A48D-1010-49E4-BE84-37AA310AADD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DCDC5-3815-411E-A24A-A678B968C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Agenda</a:t>
            </a:r>
            <a:r>
              <a:rPr lang="en-GB" baseline="0" dirty="0"/>
              <a:t> again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AC3AA-F283-4918-B104-EDEDADE143F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21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some different 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AC3AA-F283-4918-B104-EDEDADE143F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88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units in</a:t>
            </a:r>
            <a:r>
              <a:rPr lang="en-US" baseline="0" dirty="0"/>
              <a:t> per livestock enterprise/Per hectare/Per product  - Relative vs </a:t>
            </a:r>
            <a:r>
              <a:rPr lang="en-US" baseline="0" dirty="0" err="1"/>
              <a:t>Asbolute</a:t>
            </a:r>
            <a:r>
              <a:rPr lang="en-US" baseline="0" dirty="0"/>
              <a:t> values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AC3AA-F283-4918-B104-EDEDADE143F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0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results in </a:t>
            </a:r>
            <a:r>
              <a:rPr lang="en-US" baseline="0" dirty="0" smtClean="0"/>
              <a:t>ha/ also results have 3 seasons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AC3AA-F283-4918-B104-EDEDADE143F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29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</a:t>
            </a:r>
            <a:r>
              <a:rPr lang="en-US" baseline="0" dirty="0"/>
              <a:t> way of presenting the outputs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AC3AA-F283-4918-B104-EDEDADE143F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91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again that these results are in fact input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CDC5-3815-411E-A24A-A678B968CC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0" y="1686385"/>
            <a:ext cx="5654468" cy="2387600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Presentation title (max 4 lines)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0" y="4328429"/>
            <a:ext cx="5654468" cy="2380019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306249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537" y="2744330"/>
            <a:ext cx="5654138" cy="1289286"/>
          </a:xfrm>
        </p:spPr>
        <p:txBody>
          <a:bodyPr>
            <a:noAutofit/>
          </a:bodyPr>
          <a:lstStyle>
            <a:lvl1pPr algn="ctr"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96000" y="4358073"/>
            <a:ext cx="5654675" cy="1854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rgbClr val="FFCD33"/>
                </a:solidFill>
              </a:defRPr>
            </a:lvl2pPr>
            <a:lvl3pPr marL="914400" indent="0" algn="ctr">
              <a:buNone/>
              <a:defRPr sz="2000">
                <a:solidFill>
                  <a:srgbClr val="FFCD33"/>
                </a:solidFill>
              </a:defRPr>
            </a:lvl3pPr>
            <a:lvl4pPr marL="1371600" indent="0" algn="ctr">
              <a:buNone/>
              <a:defRPr sz="2000">
                <a:solidFill>
                  <a:srgbClr val="FFCD33"/>
                </a:solidFill>
              </a:defRPr>
            </a:lvl4pPr>
            <a:lvl5pPr marL="1828800" indent="0" algn="ctr">
              <a:buNone/>
              <a:defRPr sz="2000">
                <a:solidFill>
                  <a:srgbClr val="FFCD3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81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53477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526"/>
            <a:ext cx="10515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3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1087660"/>
          </a:xfrm>
        </p:spPr>
        <p:txBody>
          <a:bodyPr/>
          <a:lstStyle/>
          <a:p>
            <a:r>
              <a:rPr lang="en-US" dirty="0"/>
              <a:t>Title here (2 lines max)</a:t>
            </a:r>
          </a:p>
        </p:txBody>
      </p:sp>
    </p:spTree>
    <p:extLst>
      <p:ext uri="{BB962C8B-B14F-4D97-AF65-F5344CB8AC3E}">
        <p14:creationId xmlns:p14="http://schemas.microsoft.com/office/powerpoint/2010/main" val="11831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g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85923"/>
            <a:ext cx="10515600" cy="1087660"/>
          </a:xfrm>
        </p:spPr>
        <p:txBody>
          <a:bodyPr>
            <a:norm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Break Title</a:t>
            </a:r>
          </a:p>
        </p:txBody>
      </p:sp>
    </p:spTree>
    <p:extLst>
      <p:ext uri="{BB962C8B-B14F-4D97-AF65-F5344CB8AC3E}">
        <p14:creationId xmlns:p14="http://schemas.microsoft.com/office/powerpoint/2010/main" val="176129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476936" y="2030506"/>
            <a:ext cx="9238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Page Break Title</a:t>
            </a:r>
          </a:p>
        </p:txBody>
      </p:sp>
    </p:spTree>
    <p:extLst>
      <p:ext uri="{BB962C8B-B14F-4D97-AF65-F5344CB8AC3E}">
        <p14:creationId xmlns:p14="http://schemas.microsoft.com/office/powerpoint/2010/main" val="331730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photo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7938"/>
            <a:ext cx="5289846" cy="1600200"/>
          </a:xfrm>
          <a:solidFill>
            <a:srgbClr val="FFFFFF">
              <a:alpha val="60000"/>
            </a:srgbClr>
          </a:solidFill>
        </p:spPr>
        <p:txBody>
          <a:bodyPr anchor="b"/>
          <a:lstStyle>
            <a:lvl1pPr marL="36576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2356500"/>
            <a:ext cx="5289846" cy="3941750"/>
          </a:xfrm>
          <a:solidFill>
            <a:srgbClr val="FFFFFF">
              <a:alpha val="60000"/>
            </a:srgbClr>
          </a:solidFill>
        </p:spPr>
        <p:txBody>
          <a:bodyPr/>
          <a:lstStyle>
            <a:lvl1pPr marL="64008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867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48" y="435709"/>
            <a:ext cx="10977073" cy="931365"/>
          </a:xfrm>
        </p:spPr>
        <p:txBody>
          <a:bodyPr anchor="t">
            <a:normAutofit/>
          </a:bodyPr>
          <a:lstStyle>
            <a:lvl1pPr>
              <a:defRPr lang="en-US" sz="3600" b="1" kern="1200" baseline="0" dirty="0">
                <a:solidFill>
                  <a:srgbClr val="00336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Title here (2 lines max)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75161" y="1632247"/>
            <a:ext cx="5964965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8" y="1632246"/>
            <a:ext cx="5219178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rgbClr val="3B383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48" y="435709"/>
            <a:ext cx="10977073" cy="931365"/>
          </a:xfrm>
        </p:spPr>
        <p:txBody>
          <a:bodyPr anchor="t">
            <a:normAutofit/>
          </a:bodyPr>
          <a:lstStyle>
            <a:lvl1pPr>
              <a:defRPr lang="en-US" sz="3600" b="1" kern="1200" baseline="0" dirty="0">
                <a:solidFill>
                  <a:srgbClr val="00336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Title here (2 lines max)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75161" y="1632247"/>
            <a:ext cx="5964965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598" y="1632246"/>
            <a:ext cx="5219178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rgbClr val="3B383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39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81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2" r:id="rId4"/>
    <p:sldLayoutId id="2147483655" r:id="rId5"/>
    <p:sldLayoutId id="2147483661" r:id="rId6"/>
    <p:sldLayoutId id="2147483656" r:id="rId7"/>
    <p:sldLayoutId id="2147483657" r:id="rId8"/>
    <p:sldLayoutId id="2147483660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336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leaned@cgiar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AlS5cXYTvm6KD1JXfLbO48dlJxQr2kCukLqC84_ySX4/edit?usp=shar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AA76ahT6t0CKLiKn-MNX1aE1vfzSBf5GkjzzKvqgj8ZUQ01VMDc1SE0xTlc2VEdYSVJVRk8wNFlBWi4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.jotform.com/20176336180404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nedtraining.netlify.app/hands-on-with-the-input-section.html" TargetMode="External"/><Relationship Id="rId2" Type="http://schemas.openxmlformats.org/officeDocument/2006/relationships/hyperlink" Target="https://cleanedtraining.netlify.app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.jotform.com/201691661229052" TargetMode="External"/><Relationship Id="rId2" Type="http://schemas.openxmlformats.org/officeDocument/2006/relationships/hyperlink" Target="https://forms.office.com/Pages/ResponsePage.aspx?id=AA76ahT6t0CKLiKn-MNX1aE1vfzSBf5GkjzzKvqgj8ZUQ01VMDc1SE0xTlc2VEdYSVJVRk8wNFlBWi4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leaned@cgiar.or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latin typeface="Calibri Light" panose="020F0302020204030204" pitchFamily="34" charset="0"/>
                <a:cs typeface="Arial" panose="020B0604020202020204" pitchFamily="34" charset="0"/>
              </a:rPr>
              <a:t>CLEANED – Virtual Training </a:t>
            </a:r>
            <a:br>
              <a:rPr lang="en-GB" dirty="0">
                <a:latin typeface="Calibri Light" panose="020F0302020204030204" pitchFamily="34" charset="0"/>
                <a:cs typeface="Arial" panose="020B0604020202020204" pitchFamily="34" charset="0"/>
              </a:rPr>
            </a:br>
            <a:r>
              <a:rPr lang="en-GB" dirty="0">
                <a:latin typeface="Calibri Light" panose="020F0302020204030204" pitchFamily="34" charset="0"/>
                <a:cs typeface="Arial" panose="020B0604020202020204" pitchFamily="34" charset="0"/>
              </a:rPr>
              <a:t/>
            </a:r>
            <a:br>
              <a:rPr lang="en-GB" dirty="0">
                <a:latin typeface="Calibri Light" panose="020F0302020204030204" pitchFamily="34" charset="0"/>
                <a:cs typeface="Arial" panose="020B0604020202020204" pitchFamily="34" charset="0"/>
              </a:rPr>
            </a:br>
            <a:r>
              <a:rPr lang="en-GB" dirty="0">
                <a:latin typeface="Calibri Light" panose="020F0302020204030204" pitchFamily="34" charset="0"/>
                <a:cs typeface="Arial" panose="020B0604020202020204" pitchFamily="34" charset="0"/>
              </a:rPr>
              <a:t>22</a:t>
            </a:r>
            <a:r>
              <a:rPr lang="en-GB" baseline="30000" dirty="0">
                <a:latin typeface="Calibri Light" panose="020F0302020204030204" pitchFamily="34" charset="0"/>
                <a:cs typeface="Arial" panose="020B0604020202020204" pitchFamily="34" charset="0"/>
              </a:rPr>
              <a:t>nd</a:t>
            </a:r>
            <a:r>
              <a:rPr lang="en-GB" dirty="0">
                <a:latin typeface="Calibri Light" panose="020F0302020204030204" pitchFamily="34" charset="0"/>
                <a:cs typeface="Arial" panose="020B0604020202020204" pitchFamily="34" charset="0"/>
              </a:rPr>
              <a:t> /06/2020 – 03</a:t>
            </a:r>
            <a:r>
              <a:rPr lang="en-GB" baseline="30000" dirty="0">
                <a:latin typeface="Calibri Light" panose="020F0302020204030204" pitchFamily="34" charset="0"/>
                <a:cs typeface="Arial" panose="020B0604020202020204" pitchFamily="34" charset="0"/>
              </a:rPr>
              <a:t>rd</a:t>
            </a:r>
            <a:r>
              <a:rPr lang="en-GB" dirty="0">
                <a:latin typeface="Calibri Light" panose="020F0302020204030204" pitchFamily="34" charset="0"/>
                <a:cs typeface="Arial" panose="020B0604020202020204" pitchFamily="34" charset="0"/>
              </a:rPr>
              <a:t> /07/2020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Jessica </a:t>
            </a:r>
            <a:r>
              <a:rPr lang="en-US" b="1" dirty="0"/>
              <a:t>Mukiri, An Notenbaert, Emmanuel Mwema, Birthe Paul, Rein Van der Hoek</a:t>
            </a:r>
          </a:p>
          <a:p>
            <a:r>
              <a:rPr lang="en-US" dirty="0" smtClean="0">
                <a:hlinkClick r:id="rId2"/>
              </a:rPr>
              <a:t>cleaned@cgiar.org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CLEANED virtual training: 26/06/2020</a:t>
            </a:r>
          </a:p>
        </p:txBody>
      </p:sp>
    </p:spTree>
    <p:extLst>
      <p:ext uri="{BB962C8B-B14F-4D97-AF65-F5344CB8AC3E}">
        <p14:creationId xmlns:p14="http://schemas.microsoft.com/office/powerpoint/2010/main" val="4085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Land output – Report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62DC7B5-9D28-4F7C-B82A-96E690C77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3502" y="2525237"/>
            <a:ext cx="5932996" cy="3979651"/>
          </a:xfr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8380A32-E810-4EB6-92B4-8CC7DB649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816" y="722607"/>
            <a:ext cx="4727272" cy="31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output as seen in CLEANED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88" y="1068531"/>
            <a:ext cx="103441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5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Productivity output - Report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5C4F9A-93DB-4B6C-B7F7-6930BBC92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8" y="1475690"/>
            <a:ext cx="7059281" cy="5029198"/>
          </a:xfrm>
        </p:spPr>
      </p:pic>
    </p:spTree>
    <p:extLst>
      <p:ext uri="{BB962C8B-B14F-4D97-AF65-F5344CB8AC3E}">
        <p14:creationId xmlns:p14="http://schemas.microsoft.com/office/powerpoint/2010/main" val="252370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Economics as seen in CLEANED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579" y="1149784"/>
            <a:ext cx="6914457" cy="48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5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Economics output - Report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707885-99C4-4FD2-8000-3190114CB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8" y="1490067"/>
            <a:ext cx="7548112" cy="4957312"/>
          </a:xfrm>
        </p:spPr>
      </p:pic>
    </p:spTree>
    <p:extLst>
      <p:ext uri="{BB962C8B-B14F-4D97-AF65-F5344CB8AC3E}">
        <p14:creationId xmlns:p14="http://schemas.microsoft.com/office/powerpoint/2010/main" val="342679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health as seen in CLEANED</a:t>
            </a:r>
          </a:p>
        </p:txBody>
      </p:sp>
      <p:pic>
        <p:nvPicPr>
          <p:cNvPr id="10" name="Picture 10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1FD7447B-E8B4-40C7-9B18-BE8E1FFBF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65" y="1052521"/>
            <a:ext cx="5695950" cy="819150"/>
          </a:xfrm>
          <a:ln>
            <a:solidFill>
              <a:srgbClr val="FFFF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1" y="2112144"/>
            <a:ext cx="8950037" cy="41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Soil health output - Report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56F2CC-6B0D-4174-8EAB-CF9930748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94" y="2252066"/>
            <a:ext cx="5794074" cy="3835880"/>
          </a:xfrm>
        </p:spPr>
      </p:pic>
      <p:pic>
        <p:nvPicPr>
          <p:cNvPr id="16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F8EC7A-05FF-4A70-A406-53BCB87C4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19" y="895135"/>
            <a:ext cx="5043575" cy="32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impacts as seen in CLEANED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00187"/>
            <a:ext cx="108966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Water impacts outputs - Report</a:t>
            </a: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8AEB37-AF7A-4ACF-AB7E-1CCCDC06D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81" y="1110796"/>
            <a:ext cx="4856669" cy="3284936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A29379-866F-40AE-82D2-F73A6597B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1" y="1835124"/>
            <a:ext cx="5506527" cy="3792747"/>
          </a:xfrm>
        </p:spPr>
      </p:pic>
    </p:spTree>
    <p:extLst>
      <p:ext uri="{BB962C8B-B14F-4D97-AF65-F5344CB8AC3E}">
        <p14:creationId xmlns:p14="http://schemas.microsoft.com/office/powerpoint/2010/main" val="18839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GHG emissions as seen in CLEANED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D37A7F-1281-4A52-A7C1-1C487201D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4120"/>
            <a:ext cx="5857336" cy="3493696"/>
          </a:xfr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76F773F-9B19-4FD3-B90E-A0E1958D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15" y="1194191"/>
            <a:ext cx="4669764" cy="34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9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A685E2-C238-440D-8866-283ADBBCFA3E}"/>
              </a:ext>
            </a:extLst>
          </p:cNvPr>
          <p:cNvSpPr/>
          <p:nvPr/>
        </p:nvSpPr>
        <p:spPr>
          <a:xfrm>
            <a:off x="0" y="0"/>
            <a:ext cx="402336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6734A-0CFE-47BC-ACCD-8FEBD66D0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736" y="2019655"/>
            <a:ext cx="2181085" cy="26251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21DE09-5F91-4A57-A18A-FB9A9E1B4AFC}"/>
              </a:ext>
            </a:extLst>
          </p:cNvPr>
          <p:cNvSpPr/>
          <p:nvPr/>
        </p:nvSpPr>
        <p:spPr>
          <a:xfrm>
            <a:off x="2683146" y="2602119"/>
            <a:ext cx="319209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Re</a:t>
            </a:r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</a:t>
            </a:r>
            <a:endParaRPr lang="en-GB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3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GHG continued 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77792E-B370-4538-81B1-1F4CEF74C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572"/>
            <a:ext cx="5972355" cy="3450565"/>
          </a:xfrm>
        </p:spPr>
      </p:pic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CFB1073-710B-419D-A114-68D24A84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28" y="891480"/>
            <a:ext cx="4669764" cy="31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GHG emissions output - Report</a:t>
            </a:r>
            <a:endParaRPr lang="en-US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DC5D88-7A26-4B14-9F47-8CE789C8D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8" y="2137049"/>
            <a:ext cx="5535280" cy="3735236"/>
          </a:xfr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4B22A7-F2F7-4087-8D53-0B358A0F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439" y="1268946"/>
            <a:ext cx="4899803" cy="316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110457"/>
              </p:ext>
            </p:extLst>
          </p:nvPr>
        </p:nvGraphicFramePr>
        <p:xfrm>
          <a:off x="950686" y="968825"/>
          <a:ext cx="4785096" cy="3030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369474"/>
              </p:ext>
            </p:extLst>
          </p:nvPr>
        </p:nvGraphicFramePr>
        <p:xfrm>
          <a:off x="7055921" y="11970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691812"/>
              </p:ext>
            </p:extLst>
          </p:nvPr>
        </p:nvGraphicFramePr>
        <p:xfrm>
          <a:off x="2914071" y="39485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3714" y="508000"/>
            <a:ext cx="5529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Reports &amp; Outputs</a:t>
            </a:r>
          </a:p>
        </p:txBody>
      </p:sp>
    </p:spTree>
    <p:extLst>
      <p:ext uri="{BB962C8B-B14F-4D97-AF65-F5344CB8AC3E}">
        <p14:creationId xmlns:p14="http://schemas.microsoft.com/office/powerpoint/2010/main" val="59973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your dairy enterprise, check the outputs in terms of land requirements, soil health, water and </a:t>
            </a:r>
            <a:r>
              <a:rPr lang="en-US" dirty="0" err="1"/>
              <a:t>ghg</a:t>
            </a:r>
            <a:r>
              <a:rPr lang="en-US" dirty="0"/>
              <a:t>. Do these represent what is going on the ground, which dimensions are easy to verify which ones are hard and why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docs.google.com/presentation/d/1AlS5cXYTvm6KD1JXfLbO48dlJxQr2kCukLqC84_ySX4/edit?usp=sharing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47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Quiz </a:t>
            </a:r>
            <a:r>
              <a:rPr lang="en-US" dirty="0" smtClean="0"/>
              <a:t>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https://forms.office.com/Pages/ResponsePage.aspx?id=AA76ahT6t0CKLiKn-MNX1aE1vfzSBf5GkjzzKvqgj8ZUQ01VMDc1SE0xTlc2VEdYSVJVRk8wNFlBWi4u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05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your dairy enterprise, select </a:t>
            </a:r>
            <a:r>
              <a:rPr lang="en-US" dirty="0" smtClean="0"/>
              <a:t>one indicator, </a:t>
            </a:r>
            <a:r>
              <a:rPr lang="en-US" dirty="0"/>
              <a:t>using graphs show the difference </a:t>
            </a:r>
            <a:r>
              <a:rPr lang="en-US" dirty="0" smtClean="0"/>
              <a:t>between the </a:t>
            </a:r>
            <a:r>
              <a:rPr lang="en-US" dirty="0"/>
              <a:t>Tanzania dairy farm and your farm</a:t>
            </a:r>
            <a:r>
              <a:rPr lang="en-US" dirty="0" smtClean="0"/>
              <a:t>, which farm is more environmentally friendly and why?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Submit excel with </a:t>
            </a:r>
            <a:r>
              <a:rPr lang="en-US" dirty="0" smtClean="0"/>
              <a:t>graphs with all indicators filled in </a:t>
            </a: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Submit two ppt slides showing and explaining the </a:t>
            </a:r>
            <a:r>
              <a:rPr lang="en-US" dirty="0" smtClean="0"/>
              <a:t>difference, choosing one indicator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https://form.jotform.com/201763361804048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65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Pre-recorded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To access the CLEANED workbook please see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link</a:t>
            </a:r>
            <a:r>
              <a:rPr lang="en-US" dirty="0"/>
              <a:t>:  </a:t>
            </a:r>
            <a:r>
              <a:rPr lang="en-US" u="sng" dirty="0">
                <a:hlinkClick r:id="rId2"/>
              </a:rPr>
              <a:t>https://cleanedtraining.netlify.app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To go directly to day </a:t>
            </a:r>
            <a:r>
              <a:rPr lang="en-US" dirty="0" smtClean="0"/>
              <a:t>3:</a:t>
            </a:r>
            <a:r>
              <a:rPr lang="en-US" dirty="0"/>
              <a:t> </a:t>
            </a:r>
            <a:r>
              <a:rPr lang="en-US" u="sng" dirty="0">
                <a:hlinkClick r:id="rId3"/>
              </a:rPr>
              <a:t>https://cleanedtraining.netlify.app/hands-on-with-the-input-section.html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14937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on 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44600"/>
            <a:ext cx="10845800" cy="4727264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fr-FR" b="1" dirty="0" smtClean="0"/>
              <a:t>Quiz </a:t>
            </a:r>
            <a:r>
              <a:rPr lang="fr-FR" b="1" dirty="0" smtClean="0"/>
              <a:t>3 </a:t>
            </a:r>
            <a:r>
              <a:rPr lang="fr-FR" b="1" dirty="0"/>
              <a:t>:  </a:t>
            </a:r>
            <a:endParaRPr lang="fr-FR" b="1" dirty="0" smtClean="0"/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https://forms.office.com/Pages/ResponsePage.aspx?id=AA76ahT6t0CKLiKn-MNX1aE1vfzSBf5GkjzzKvqgj8ZUQ01VMDc1SE0xTlc2VEdYSVJVRk8wNFlBWi4u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fr-FR" b="1" dirty="0" smtClean="0"/>
              <a:t>Assignement</a:t>
            </a:r>
            <a:r>
              <a:rPr lang="fr-FR" b="1" dirty="0"/>
              <a:t> </a:t>
            </a:r>
            <a:r>
              <a:rPr lang="fr-FR" b="1" dirty="0" smtClean="0"/>
              <a:t>3 </a:t>
            </a:r>
            <a:r>
              <a:rPr lang="fr-FR" b="1" dirty="0"/>
              <a:t>:</a:t>
            </a:r>
            <a:endParaRPr lang="en-US" dirty="0"/>
          </a:p>
          <a:p>
            <a:pPr marL="0" indent="0" fontAlgn="base">
              <a:buNone/>
            </a:pPr>
            <a:r>
              <a:rPr lang="fr-FR" u="sng" dirty="0">
                <a:hlinkClick r:id="rId3"/>
              </a:rPr>
              <a:t>https://form.jotform.com/201691661229052</a:t>
            </a:r>
            <a:endParaRPr lang="en-US" dirty="0"/>
          </a:p>
          <a:p>
            <a:pPr marL="0" indent="0" fontAlgn="base">
              <a:buNone/>
            </a:pPr>
            <a:r>
              <a:rPr lang="fr-FR" dirty="0"/>
              <a:t>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dirty="0" smtClean="0"/>
              <a:t>Deadline </a:t>
            </a:r>
            <a:r>
              <a:rPr lang="en-US" dirty="0"/>
              <a:t>for Assignment </a:t>
            </a:r>
            <a:r>
              <a:rPr lang="en-US" dirty="0" smtClean="0"/>
              <a:t>3 </a:t>
            </a:r>
            <a:r>
              <a:rPr lang="en-US" dirty="0"/>
              <a:t>is tomorrow </a:t>
            </a:r>
            <a:r>
              <a:rPr lang="en-US" b="1" dirty="0"/>
              <a:t>13:00hrs GMT.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You </a:t>
            </a:r>
            <a:r>
              <a:rPr lang="en-US" dirty="0"/>
              <a:t>access Rein, Emmanuel and Jess using this email </a:t>
            </a:r>
            <a:r>
              <a:rPr lang="en-US" u="sng" dirty="0">
                <a:hlinkClick r:id="rId4"/>
              </a:rPr>
              <a:t>Cleaned@cgiar.org</a:t>
            </a:r>
            <a:r>
              <a:rPr lang="en-US" dirty="0"/>
              <a:t>  between 15:00Hrs - 17:00Hrs today and between 08:00hrs and 11:00Hrs tomorrow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Looking </a:t>
            </a:r>
            <a:r>
              <a:rPr lang="en-US" dirty="0"/>
              <a:t>forward to seeing you all again on </a:t>
            </a:r>
            <a:r>
              <a:rPr lang="en-US" dirty="0" smtClean="0"/>
              <a:t>Monday </a:t>
            </a:r>
            <a:r>
              <a:rPr lang="en-US" dirty="0"/>
              <a:t>morning.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65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537" y="2744329"/>
            <a:ext cx="5654138" cy="129283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8884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Assignment 2</a:t>
            </a:r>
          </a:p>
        </p:txBody>
      </p:sp>
    </p:spTree>
    <p:extLst>
      <p:ext uri="{BB962C8B-B14F-4D97-AF65-F5344CB8AC3E}">
        <p14:creationId xmlns:p14="http://schemas.microsoft.com/office/powerpoint/2010/main" val="40106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</a:t>
            </a:r>
            <a:r>
              <a:rPr lang="en-US"/>
              <a:t>day </a:t>
            </a:r>
            <a:r>
              <a:rPr lang="en-US" smtClean="0"/>
              <a:t>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Choose/select, </a:t>
            </a:r>
            <a:r>
              <a:rPr lang="en-US" dirty="0">
                <a:solidFill>
                  <a:schemeClr val="tx1"/>
                </a:solidFill>
              </a:rPr>
              <a:t>the appropriate </a:t>
            </a:r>
            <a:r>
              <a:rPr lang="en-US" dirty="0" smtClean="0">
                <a:solidFill>
                  <a:schemeClr val="tx1"/>
                </a:solidFill>
              </a:rPr>
              <a:t>indicators </a:t>
            </a:r>
            <a:r>
              <a:rPr lang="en-US" dirty="0">
                <a:solidFill>
                  <a:schemeClr val="tx1"/>
                </a:solidFill>
              </a:rPr>
              <a:t>based on research questions answered </a:t>
            </a:r>
            <a:r>
              <a:rPr lang="en-US" dirty="0" smtClean="0">
                <a:solidFill>
                  <a:schemeClr val="tx1"/>
                </a:solidFill>
              </a:rPr>
              <a:t>(e.g. </a:t>
            </a:r>
            <a:r>
              <a:rPr lang="en-US" dirty="0">
                <a:solidFill>
                  <a:schemeClr val="tx1"/>
                </a:solidFill>
              </a:rPr>
              <a:t>selecting absolute vs relative, per ha, per enterprise </a:t>
            </a:r>
            <a:r>
              <a:rPr lang="en-US" dirty="0" smtClean="0">
                <a:solidFill>
                  <a:schemeClr val="tx1"/>
                </a:solidFill>
              </a:rPr>
              <a:t>etc.)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Illustrate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results using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output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from CLEANED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Interpret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results using benchmarks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924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overview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2083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24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8" y="75096"/>
            <a:ext cx="812054" cy="731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904324-1EAC-4C0B-92AB-0F4C9717C846}"/>
              </a:ext>
            </a:extLst>
          </p:cNvPr>
          <p:cNvSpPr txBox="1"/>
          <p:nvPr/>
        </p:nvSpPr>
        <p:spPr>
          <a:xfrm>
            <a:off x="1036948" y="273378"/>
            <a:ext cx="471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Calibri Light" panose="020F0302020204030204" pitchFamily="34" charset="0"/>
                <a:cs typeface="Arial" panose="020B0604020202020204" pitchFamily="34" charset="0"/>
              </a:rPr>
              <a:t>Summary</a:t>
            </a:r>
            <a:endParaRPr lang="en-GB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3" y="1203691"/>
            <a:ext cx="2972215" cy="5525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72" y="1109623"/>
            <a:ext cx="2810267" cy="5487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43" y="1109537"/>
            <a:ext cx="341995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525" y="90768"/>
            <a:ext cx="3002929" cy="640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95" t="5584" r="207" b="89374"/>
          <a:stretch/>
        </p:blipFill>
        <p:spPr>
          <a:xfrm>
            <a:off x="4094349" y="439271"/>
            <a:ext cx="2926080" cy="31893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1" t="11951" r="2677" b="73818"/>
          <a:stretch/>
        </p:blipFill>
        <p:spPr>
          <a:xfrm>
            <a:off x="4078941" y="878541"/>
            <a:ext cx="2922494" cy="9144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77" t="27574" r="1401" b="62483"/>
          <a:stretch/>
        </p:blipFill>
        <p:spPr>
          <a:xfrm>
            <a:off x="4096871" y="1891551"/>
            <a:ext cx="2913529" cy="63649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9058" r="1102" b="56181"/>
          <a:stretch/>
        </p:blipFill>
        <p:spPr>
          <a:xfrm>
            <a:off x="4048819" y="2627335"/>
            <a:ext cx="3048184" cy="31427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577" t="51944" r="1401" b="39514"/>
          <a:stretch/>
        </p:blipFill>
        <p:spPr>
          <a:xfrm>
            <a:off x="4096871" y="3424517"/>
            <a:ext cx="2913530" cy="54684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0627" b="33491"/>
          <a:stretch/>
        </p:blipFill>
        <p:spPr>
          <a:xfrm>
            <a:off x="4049525" y="4034117"/>
            <a:ext cx="3002929" cy="37651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874" t="67769" r="2294" b="12903"/>
          <a:stretch/>
        </p:blipFill>
        <p:spPr>
          <a:xfrm>
            <a:off x="4123087" y="4489288"/>
            <a:ext cx="2877671" cy="123712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92139"/>
          <a:stretch/>
        </p:blipFill>
        <p:spPr>
          <a:xfrm>
            <a:off x="4032272" y="5952005"/>
            <a:ext cx="3002929" cy="50314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278" t="45360" r="2296" b="49039"/>
          <a:stretch/>
        </p:blipFill>
        <p:spPr>
          <a:xfrm>
            <a:off x="4105835" y="3030071"/>
            <a:ext cx="2895600" cy="35858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844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25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2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75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75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75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3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250"/>
                            </p:stCondLst>
                            <p:childTnLst>
                              <p:par>
                                <p:cTn id="4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625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250"/>
                            </p:stCondLst>
                            <p:childTnLst>
                              <p:par>
                                <p:cTn id="5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6500"/>
                            </p:stCondLst>
                            <p:childTnLst>
                              <p:par>
                                <p:cTn id="5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15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1500"/>
                            </p:stCondLst>
                            <p:childTnLst>
                              <p:par>
                                <p:cTn id="6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1750"/>
                            </p:stCondLst>
                            <p:childTnLst>
                              <p:par>
                                <p:cTn id="6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675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750"/>
                            </p:stCondLst>
                            <p:childTnLst>
                              <p:par>
                                <p:cTn id="7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7000"/>
                            </p:stCondLst>
                            <p:childTnLst>
                              <p:par>
                                <p:cTn id="7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0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000"/>
                            </p:stCondLst>
                            <p:childTnLst>
                              <p:par>
                                <p:cTn id="8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25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725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Land output as seen in CLEANED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53" y="1343891"/>
            <a:ext cx="11449479" cy="465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iance Theme">
  <a:themeElements>
    <a:clrScheme name="Custom 2">
      <a:dk1>
        <a:srgbClr val="3B3838"/>
      </a:dk1>
      <a:lt1>
        <a:sysClr val="window" lastClr="FFFFFF"/>
      </a:lt1>
      <a:dk2>
        <a:srgbClr val="003366"/>
      </a:dk2>
      <a:lt2>
        <a:srgbClr val="E7E6E6"/>
      </a:lt2>
      <a:accent1>
        <a:srgbClr val="006EB6"/>
      </a:accent1>
      <a:accent2>
        <a:srgbClr val="98CA45"/>
      </a:accent2>
      <a:accent3>
        <a:srgbClr val="358540"/>
      </a:accent3>
      <a:accent4>
        <a:srgbClr val="F7D93D"/>
      </a:accent4>
      <a:accent5>
        <a:srgbClr val="F78B33"/>
      </a:accent5>
      <a:accent6>
        <a:srgbClr val="8F3F98"/>
      </a:accent6>
      <a:hlink>
        <a:srgbClr val="BB3A25"/>
      </a:hlink>
      <a:folHlink>
        <a:srgbClr val="006EB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err="1" smtClean="0">
            <a:solidFill>
              <a:srgbClr val="3B3838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liance_template_new master" id="{1353E131-414F-4C59-A2B3-F6C621ECF13B}" vid="{B68305C8-F722-4292-8F3D-9A822FB12D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EAC31A130FB243A299732FB16D3406" ma:contentTypeVersion="4" ma:contentTypeDescription="Create a new document." ma:contentTypeScope="" ma:versionID="8ebb95a6a2fcea7bdfa161904c946c6c">
  <xsd:schema xmlns:xsd="http://www.w3.org/2001/XMLSchema" xmlns:xs="http://www.w3.org/2001/XMLSchema" xmlns:p="http://schemas.microsoft.com/office/2006/metadata/properties" xmlns:ns2="1e0c6494-4752-4cd3-a9cd-d8e65fbba871" targetNamespace="http://schemas.microsoft.com/office/2006/metadata/properties" ma:root="true" ma:fieldsID="2e0876a8381e027ca846f0f113dee3f8" ns2:_="">
    <xsd:import namespace="1e0c6494-4752-4cd3-a9cd-d8e65fbba8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c6494-4752-4cd3-a9cd-d8e65fbba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AAEBF6-E685-49FF-AB83-160D553D290F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1e0c6494-4752-4cd3-a9cd-d8e65fbba871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002511-2067-49F3-BAA7-148B1E98F0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F9451-192B-4295-BA8B-5C340BCE1C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0c6494-4752-4cd3-a9cd-d8e65fbba8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Alliance_template_new master 22April</Template>
  <TotalTime>8851</TotalTime>
  <Words>357</Words>
  <Application>Microsoft Office PowerPoint</Application>
  <PresentationFormat>Widescreen</PresentationFormat>
  <Paragraphs>91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Alliance Theme</vt:lpstr>
      <vt:lpstr>CLEANED – Virtual Training   22nd /06/2020 – 03rd /07/2020</vt:lpstr>
      <vt:lpstr>PowerPoint Presentation</vt:lpstr>
      <vt:lpstr>Present Assignment 2</vt:lpstr>
      <vt:lpstr>Learning outcomes day 3</vt:lpstr>
      <vt:lpstr>Results</vt:lpstr>
      <vt:lpstr>Results overview</vt:lpstr>
      <vt:lpstr>PowerPoint Presentation</vt:lpstr>
      <vt:lpstr>PowerPoint Presentation</vt:lpstr>
      <vt:lpstr>Land output as seen in CLEANED </vt:lpstr>
      <vt:lpstr>Land output – Report </vt:lpstr>
      <vt:lpstr>Productivity output as seen in CLEANED</vt:lpstr>
      <vt:lpstr>Productivity output - Report</vt:lpstr>
      <vt:lpstr>Economics as seen in CLEANED</vt:lpstr>
      <vt:lpstr>Economics output - Report</vt:lpstr>
      <vt:lpstr>Soil health as seen in CLEANED</vt:lpstr>
      <vt:lpstr>Soil health output - Report</vt:lpstr>
      <vt:lpstr>Water impacts as seen in CLEANED</vt:lpstr>
      <vt:lpstr>Water impacts outputs - Report</vt:lpstr>
      <vt:lpstr>GHG emissions as seen in CLEANED</vt:lpstr>
      <vt:lpstr>GHG continued </vt:lpstr>
      <vt:lpstr>GHG emissions output - Report</vt:lpstr>
      <vt:lpstr>PowerPoint Presentation</vt:lpstr>
      <vt:lpstr>BREAKOUT 1</vt:lpstr>
      <vt:lpstr>Quiz 3</vt:lpstr>
      <vt:lpstr>Assignment 3 </vt:lpstr>
      <vt:lpstr>Pre-recorded material</vt:lpstr>
      <vt:lpstr>Recap on what to do?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 (max 4 lines)</dc:title>
  <dc:creator>Capozio, Nora (Bioversity)</dc:creator>
  <cp:lastModifiedBy>Mukiri, Jessica (Alliance Bioversity-CIAT)</cp:lastModifiedBy>
  <cp:revision>413</cp:revision>
  <dcterms:created xsi:type="dcterms:W3CDTF">2019-04-23T13:06:02Z</dcterms:created>
  <dcterms:modified xsi:type="dcterms:W3CDTF">2020-06-26T04:31:55Z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0x010100C2EAC31A130FB243A299732FB16D3406</vt:lpwstr>
  </property>
</Properties>
</file>