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2" r:id="rId5"/>
    <p:sldId id="274" r:id="rId6"/>
    <p:sldId id="277" r:id="rId7"/>
    <p:sldId id="276" r:id="rId8"/>
    <p:sldId id="278" r:id="rId9"/>
    <p:sldId id="279" r:id="rId10"/>
    <p:sldId id="280"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pozio, Nora (Bioversity)" initials="CN(" lastIdx="5" clrIdx="0">
    <p:extLst>
      <p:ext uri="{19B8F6BF-5375-455C-9EA6-DF929625EA0E}">
        <p15:presenceInfo xmlns:p15="http://schemas.microsoft.com/office/powerpoint/2012/main" userId="S-1-5-21-1606980848-162531612-839522115-26651" providerId="AD"/>
      </p:ext>
    </p:extLst>
  </p:cmAuthor>
  <p:cmAuthor id="2" name="Fernandez, Julio Mario (CIAT)" initials="FJM(" lastIdx="4" clrIdx="1">
    <p:extLst>
      <p:ext uri="{19B8F6BF-5375-455C-9EA6-DF929625EA0E}">
        <p15:presenceInfo xmlns:p15="http://schemas.microsoft.com/office/powerpoint/2012/main" userId="S-1-5-21-1606980848-162531612-839522115-56956" providerId="AD"/>
      </p:ext>
    </p:extLst>
  </p:cmAuthor>
  <p:cmAuthor id="3" name="Guest User" initials="GU" lastIdx="1" clrIdx="2">
    <p:extLst>
      <p:ext uri="{19B8F6BF-5375-455C-9EA6-DF929625EA0E}">
        <p15:presenceInfo xmlns:p15="http://schemas.microsoft.com/office/powerpoint/2012/main" userId="S::urn:spo:anon#9c4305f367b2d307b9b3d2c968ee9524cfc9063f6f92af3ceb899a1caef0f1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6"/>
    <a:srgbClr val="163F6D"/>
    <a:srgbClr val="8F3F98"/>
    <a:srgbClr val="BB3A25"/>
    <a:srgbClr val="F78B33"/>
    <a:srgbClr val="F7D93D"/>
    <a:srgbClr val="98CA45"/>
    <a:srgbClr val="358540"/>
    <a:srgbClr val="0033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E9E50-61D3-EBC1-C622-F389DA26A2CA}" v="2" dt="2020-07-03T11:08:42.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0" d="100"/>
          <a:sy n="70" d="100"/>
        </p:scale>
        <p:origin x="84" y="258"/>
      </p:cViewPr>
      <p:guideLst>
        <p:guide orient="horz" pos="2160"/>
        <p:guide pos="3840"/>
      </p:guideLst>
    </p:cSldViewPr>
  </p:slideViewPr>
  <p:notesTextViewPr>
    <p:cViewPr>
      <p:scale>
        <a:sx n="1" d="1"/>
        <a:sy n="1" d="1"/>
      </p:scale>
      <p:origin x="0" y="0"/>
    </p:cViewPr>
  </p:notesTextViewPr>
  <p:notesViewPr>
    <p:cSldViewPr snapToGrid="0" showGuides="1">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7592fa36c2463f4edeaadcecfeab72e389055078e551a2fd9c4e59d19d97a59::" providerId="AD" clId="Web-{6F8E9E50-61D3-EBC1-C622-F389DA26A2CA}"/>
    <pc:docChg chg="modSld">
      <pc:chgData name="Guest User" userId="S::urn:spo:anon#37592fa36c2463f4edeaadcecfeab72e389055078e551a2fd9c4e59d19d97a59::" providerId="AD" clId="Web-{6F8E9E50-61D3-EBC1-C622-F389DA26A2CA}" dt="2020-07-03T11:08:42.845" v="1"/>
      <pc:docMkLst>
        <pc:docMk/>
      </pc:docMkLst>
      <pc:sldChg chg="addSp delSp">
        <pc:chgData name="Guest User" userId="S::urn:spo:anon#37592fa36c2463f4edeaadcecfeab72e389055078e551a2fd9c4e59d19d97a59::" providerId="AD" clId="Web-{6F8E9E50-61D3-EBC1-C622-F389DA26A2CA}" dt="2020-07-03T11:08:42.845" v="1"/>
        <pc:sldMkLst>
          <pc:docMk/>
          <pc:sldMk cId="3927339883" sldId="276"/>
        </pc:sldMkLst>
        <pc:picChg chg="add del">
          <ac:chgData name="Guest User" userId="S::urn:spo:anon#37592fa36c2463f4edeaadcecfeab72e389055078e551a2fd9c4e59d19d97a59::" providerId="AD" clId="Web-{6F8E9E50-61D3-EBC1-C622-F389DA26A2CA}" dt="2020-07-03T11:08:42.845" v="1"/>
          <ac:picMkLst>
            <pc:docMk/>
            <pc:sldMk cId="3927339883" sldId="276"/>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772AFF-F9EE-4120-B668-6CEFFEC55766}" type="datetimeFigureOut">
              <a:rPr lang="en-US" smtClean="0"/>
              <a:t>7/3/2020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65FF9A-C23C-4AA2-8A16-CB4D66B8D2DD}" type="slidenum">
              <a:rPr lang="en-US" smtClean="0"/>
              <a:t>‹#›</a:t>
            </a:fld>
            <a:endParaRPr lang="en-US"/>
          </a:p>
        </p:txBody>
      </p:sp>
    </p:spTree>
    <p:extLst>
      <p:ext uri="{BB962C8B-B14F-4D97-AF65-F5344CB8AC3E}">
        <p14:creationId xmlns:p14="http://schemas.microsoft.com/office/powerpoint/2010/main" val="2197709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6E938-26BF-406A-A05E-053619F93E62}"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34EF6-980C-467D-9C1A-27105913EF09}" type="slidenum">
              <a:rPr lang="en-US" smtClean="0"/>
              <a:t>‹#›</a:t>
            </a:fld>
            <a:endParaRPr lang="en-US"/>
          </a:p>
        </p:txBody>
      </p:sp>
    </p:spTree>
    <p:extLst>
      <p:ext uri="{BB962C8B-B14F-4D97-AF65-F5344CB8AC3E}">
        <p14:creationId xmlns:p14="http://schemas.microsoft.com/office/powerpoint/2010/main" val="296650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30 minutes</a:t>
            </a:r>
          </a:p>
        </p:txBody>
      </p:sp>
      <p:sp>
        <p:nvSpPr>
          <p:cNvPr id="4" name="Slide Number Placeholder 3"/>
          <p:cNvSpPr>
            <a:spLocks noGrp="1"/>
          </p:cNvSpPr>
          <p:nvPr>
            <p:ph type="sldNum" sz="quarter" idx="10"/>
          </p:nvPr>
        </p:nvSpPr>
        <p:spPr/>
        <p:txBody>
          <a:bodyPr/>
          <a:lstStyle/>
          <a:p>
            <a:fld id="{7DCAC3AA-F283-4918-B104-EDEDADE143F1}" type="slidenum">
              <a:rPr lang="en-GB" smtClean="0"/>
              <a:t>2</a:t>
            </a:fld>
            <a:endParaRPr lang="en-GB"/>
          </a:p>
        </p:txBody>
      </p:sp>
    </p:spTree>
    <p:extLst>
      <p:ext uri="{BB962C8B-B14F-4D97-AF65-F5344CB8AC3E}">
        <p14:creationId xmlns:p14="http://schemas.microsoft.com/office/powerpoint/2010/main" val="198864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Spend time getting the group to talk about the questions above. You can follow up the question of Why are you here? With “What do you want to leave these workshops knowing?”  1 hour</a:t>
            </a:r>
          </a:p>
        </p:txBody>
      </p:sp>
      <p:sp>
        <p:nvSpPr>
          <p:cNvPr id="4" name="Slide Number Placeholder 3"/>
          <p:cNvSpPr>
            <a:spLocks noGrp="1"/>
          </p:cNvSpPr>
          <p:nvPr>
            <p:ph type="sldNum" sz="quarter" idx="10"/>
          </p:nvPr>
        </p:nvSpPr>
        <p:spPr/>
        <p:txBody>
          <a:bodyPr/>
          <a:lstStyle/>
          <a:p>
            <a:fld id="{7DCAC3AA-F283-4918-B104-EDEDADE143F1}" type="slidenum">
              <a:rPr lang="en-GB" smtClean="0"/>
              <a:t>3</a:t>
            </a:fld>
            <a:endParaRPr lang="en-GB" dirty="0"/>
          </a:p>
        </p:txBody>
      </p:sp>
    </p:spTree>
    <p:extLst>
      <p:ext uri="{BB962C8B-B14F-4D97-AF65-F5344CB8AC3E}">
        <p14:creationId xmlns:p14="http://schemas.microsoft.com/office/powerpoint/2010/main" val="98506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Spend time getting the group to talk about the questions above. You can follow up the question of Why are you here? With “What do you want to leave these workshops knowing?” </a:t>
            </a:r>
          </a:p>
          <a:p>
            <a:r>
              <a:rPr lang="en-GB" sz="1200" kern="1200" dirty="0">
                <a:solidFill>
                  <a:schemeClr val="tx1"/>
                </a:solidFill>
                <a:effectLst/>
                <a:latin typeface="+mn-lt"/>
                <a:ea typeface="+mn-ea"/>
                <a:cs typeface="+mn-cs"/>
              </a:rPr>
              <a:t>Use a flip chart to record their expectations.</a:t>
            </a:r>
          </a:p>
        </p:txBody>
      </p:sp>
      <p:sp>
        <p:nvSpPr>
          <p:cNvPr id="4" name="Slide Number Placeholder 3"/>
          <p:cNvSpPr>
            <a:spLocks noGrp="1"/>
          </p:cNvSpPr>
          <p:nvPr>
            <p:ph type="sldNum" sz="quarter" idx="10"/>
          </p:nvPr>
        </p:nvSpPr>
        <p:spPr/>
        <p:txBody>
          <a:bodyPr/>
          <a:lstStyle/>
          <a:p>
            <a:fld id="{7DCAC3AA-F283-4918-B104-EDEDADE143F1}" type="slidenum">
              <a:rPr lang="en-GB" smtClean="0"/>
              <a:t>6</a:t>
            </a:fld>
            <a:endParaRPr lang="en-GB" dirty="0"/>
          </a:p>
        </p:txBody>
      </p:sp>
    </p:spTree>
    <p:extLst>
      <p:ext uri="{BB962C8B-B14F-4D97-AF65-F5344CB8AC3E}">
        <p14:creationId xmlns:p14="http://schemas.microsoft.com/office/powerpoint/2010/main" val="7247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096000" y="1686385"/>
            <a:ext cx="5654468" cy="2387600"/>
          </a:xfrm>
        </p:spPr>
        <p:txBody>
          <a:bodyPr anchor="t">
            <a:normAutofit/>
          </a:bodyPr>
          <a:lstStyle>
            <a:lvl1pPr algn="l">
              <a:defRPr sz="3600"/>
            </a:lvl1pPr>
          </a:lstStyle>
          <a:p>
            <a:r>
              <a:rPr lang="en-US" dirty="0"/>
              <a:t>Presentation title (max 4 lines)</a:t>
            </a:r>
          </a:p>
        </p:txBody>
      </p:sp>
      <p:sp>
        <p:nvSpPr>
          <p:cNvPr id="3" name="Subtitle 2"/>
          <p:cNvSpPr>
            <a:spLocks noGrp="1"/>
          </p:cNvSpPr>
          <p:nvPr>
            <p:ph type="subTitle" idx="1" hasCustomPrompt="1"/>
          </p:nvPr>
        </p:nvSpPr>
        <p:spPr>
          <a:xfrm>
            <a:off x="6096000" y="4328429"/>
            <a:ext cx="5654468" cy="2380019"/>
          </a:xfrm>
        </p:spPr>
        <p:txBody>
          <a:bodyPr>
            <a:normAutofit/>
          </a:bodyPr>
          <a:lstStyle>
            <a:lvl1pPr marL="0" indent="0" algn="l">
              <a:buNone/>
              <a:defRPr sz="2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a:t>
            </a:r>
          </a:p>
        </p:txBody>
      </p:sp>
    </p:spTree>
    <p:extLst>
      <p:ext uri="{BB962C8B-B14F-4D97-AF65-F5344CB8AC3E}">
        <p14:creationId xmlns:p14="http://schemas.microsoft.com/office/powerpoint/2010/main" val="306249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p:cNvSpPr>
            <a:spLocks noGrp="1"/>
          </p:cNvSpPr>
          <p:nvPr>
            <p:ph type="title" hasCustomPrompt="1"/>
          </p:nvPr>
        </p:nvSpPr>
        <p:spPr>
          <a:xfrm>
            <a:off x="6096537" y="2744330"/>
            <a:ext cx="5654138" cy="1289286"/>
          </a:xfrm>
        </p:spPr>
        <p:txBody>
          <a:bodyPr>
            <a:noAutofit/>
          </a:bodyPr>
          <a:lstStyle>
            <a:lvl1pPr algn="ctr">
              <a:defRPr sz="7200" baseline="0">
                <a:solidFill>
                  <a:schemeClr val="bg1"/>
                </a:solidFill>
              </a:defRPr>
            </a:lvl1pPr>
          </a:lstStyle>
          <a:p>
            <a:r>
              <a:rPr lang="en-US" dirty="0"/>
              <a:t>Text here</a:t>
            </a:r>
          </a:p>
        </p:txBody>
      </p:sp>
      <p:sp>
        <p:nvSpPr>
          <p:cNvPr id="12" name="Text Placeholder 11"/>
          <p:cNvSpPr>
            <a:spLocks noGrp="1"/>
          </p:cNvSpPr>
          <p:nvPr>
            <p:ph type="body" sz="quarter" idx="10"/>
          </p:nvPr>
        </p:nvSpPr>
        <p:spPr>
          <a:xfrm>
            <a:off x="6096000" y="4358073"/>
            <a:ext cx="5654675" cy="1854200"/>
          </a:xfrm>
        </p:spPr>
        <p:txBody>
          <a:bodyPr>
            <a:normAutofit/>
          </a:bodyPr>
          <a:lstStyle>
            <a:lvl1pPr marL="0" indent="0" algn="ctr">
              <a:buNone/>
              <a:defRPr sz="2200">
                <a:solidFill>
                  <a:schemeClr val="bg1"/>
                </a:solidFill>
              </a:defRPr>
            </a:lvl1pPr>
            <a:lvl2pPr marL="457200" indent="0" algn="ctr">
              <a:buNone/>
              <a:defRPr sz="2000">
                <a:solidFill>
                  <a:srgbClr val="FFCD33"/>
                </a:solidFill>
              </a:defRPr>
            </a:lvl2pPr>
            <a:lvl3pPr marL="914400" indent="0" algn="ctr">
              <a:buNone/>
              <a:defRPr sz="2000">
                <a:solidFill>
                  <a:srgbClr val="FFCD33"/>
                </a:solidFill>
              </a:defRPr>
            </a:lvl3pPr>
            <a:lvl4pPr marL="1371600" indent="0" algn="ctr">
              <a:buNone/>
              <a:defRPr sz="2000">
                <a:solidFill>
                  <a:srgbClr val="FFCD33"/>
                </a:solidFill>
              </a:defRPr>
            </a:lvl4pPr>
            <a:lvl5pPr marL="1828800" indent="0" algn="ctr">
              <a:buNone/>
              <a:defRPr sz="2000">
                <a:solidFill>
                  <a:srgbClr val="FFCD33"/>
                </a:solidFill>
              </a:defRPr>
            </a:lvl5pPr>
          </a:lstStyle>
          <a:p>
            <a:pPr lvl="0"/>
            <a:r>
              <a:rPr lang="en-US"/>
              <a:t>Edit Master text styles</a:t>
            </a:r>
          </a:p>
        </p:txBody>
      </p:sp>
    </p:spTree>
    <p:extLst>
      <p:ext uri="{BB962C8B-B14F-4D97-AF65-F5344CB8AC3E}">
        <p14:creationId xmlns:p14="http://schemas.microsoft.com/office/powerpoint/2010/main" val="357581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365125"/>
            <a:ext cx="10515600" cy="1053477"/>
          </a:xfrm>
        </p:spPr>
        <p:txBody>
          <a:bodyPr/>
          <a:lstStyle/>
          <a:p>
            <a:r>
              <a:rPr lang="en-US" dirty="0"/>
              <a:t>Title here (2 lines max)</a:t>
            </a:r>
          </a:p>
        </p:txBody>
      </p:sp>
      <p:sp>
        <p:nvSpPr>
          <p:cNvPr id="3" name="Content Placeholder 2"/>
          <p:cNvSpPr>
            <a:spLocks noGrp="1"/>
          </p:cNvSpPr>
          <p:nvPr>
            <p:ph idx="1"/>
          </p:nvPr>
        </p:nvSpPr>
        <p:spPr>
          <a:xfrm>
            <a:off x="838200" y="1620526"/>
            <a:ext cx="10515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213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365126"/>
            <a:ext cx="10515600" cy="1087660"/>
          </a:xfrm>
        </p:spPr>
        <p:txBody>
          <a:bodyPr/>
          <a:lstStyle/>
          <a:p>
            <a:r>
              <a:rPr lang="en-US" dirty="0"/>
              <a:t>Title here (2 lines max)</a:t>
            </a:r>
          </a:p>
        </p:txBody>
      </p:sp>
    </p:spTree>
    <p:extLst>
      <p:ext uri="{BB962C8B-B14F-4D97-AF65-F5344CB8AC3E}">
        <p14:creationId xmlns:p14="http://schemas.microsoft.com/office/powerpoint/2010/main" val="11831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Page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2185923"/>
            <a:ext cx="10515600" cy="1087660"/>
          </a:xfrm>
        </p:spPr>
        <p:txBody>
          <a:bodyPr>
            <a:normAutofit/>
          </a:bodyPr>
          <a:lstStyle>
            <a:lvl1pPr algn="ctr">
              <a:defRPr sz="6000" baseline="0">
                <a:solidFill>
                  <a:schemeClr val="bg1"/>
                </a:solidFill>
              </a:defRPr>
            </a:lvl1pPr>
          </a:lstStyle>
          <a:p>
            <a:r>
              <a:rPr lang="en-US" dirty="0"/>
              <a:t>Page Break Title</a:t>
            </a:r>
          </a:p>
        </p:txBody>
      </p:sp>
    </p:spTree>
    <p:extLst>
      <p:ext uri="{BB962C8B-B14F-4D97-AF65-F5344CB8AC3E}">
        <p14:creationId xmlns:p14="http://schemas.microsoft.com/office/powerpoint/2010/main" val="176129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140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extBox 1"/>
          <p:cNvSpPr txBox="1"/>
          <p:nvPr userDrawn="1"/>
        </p:nvSpPr>
        <p:spPr>
          <a:xfrm>
            <a:off x="1476936" y="2030506"/>
            <a:ext cx="9238129" cy="1015663"/>
          </a:xfrm>
          <a:prstGeom prst="rect">
            <a:avLst/>
          </a:prstGeom>
          <a:noFill/>
        </p:spPr>
        <p:txBody>
          <a:bodyPr wrap="square" rtlCol="0">
            <a:spAutoFit/>
          </a:bodyPr>
          <a:lstStyle/>
          <a:p>
            <a:pPr algn="ctr"/>
            <a:r>
              <a:rPr lang="en-US" sz="6000" dirty="0">
                <a:solidFill>
                  <a:schemeClr val="bg1"/>
                </a:solidFill>
              </a:rPr>
              <a:t>Page Break Title</a:t>
            </a:r>
          </a:p>
        </p:txBody>
      </p:sp>
    </p:spTree>
    <p:extLst>
      <p:ext uri="{BB962C8B-B14F-4D97-AF65-F5344CB8AC3E}">
        <p14:creationId xmlns:p14="http://schemas.microsoft.com/office/powerpoint/2010/main" val="331730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ckground photo&amp;tex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p:spPr>
        <p:txBody>
          <a:bodyPr/>
          <a:lstStyle/>
          <a:p>
            <a:r>
              <a:rPr lang="en-US"/>
              <a:t>Click icon to add picture</a:t>
            </a:r>
          </a:p>
        </p:txBody>
      </p:sp>
      <p:sp>
        <p:nvSpPr>
          <p:cNvPr id="2" name="Title 1"/>
          <p:cNvSpPr>
            <a:spLocks noGrp="1"/>
          </p:cNvSpPr>
          <p:nvPr>
            <p:ph type="title"/>
          </p:nvPr>
        </p:nvSpPr>
        <p:spPr>
          <a:xfrm>
            <a:off x="0" y="687938"/>
            <a:ext cx="5289846" cy="1600200"/>
          </a:xfrm>
          <a:solidFill>
            <a:srgbClr val="FFFFFF">
              <a:alpha val="60000"/>
            </a:srgbClr>
          </a:solidFill>
        </p:spPr>
        <p:txBody>
          <a:bodyPr anchor="b"/>
          <a:lstStyle>
            <a:lvl1pPr marL="365760">
              <a:defRPr sz="3200"/>
            </a:lvl1pPr>
          </a:lstStyle>
          <a:p>
            <a:r>
              <a:rPr lang="en-US" dirty="0"/>
              <a:t>Click to edit Master title style</a:t>
            </a:r>
          </a:p>
        </p:txBody>
      </p:sp>
      <p:sp>
        <p:nvSpPr>
          <p:cNvPr id="4" name="Text Placeholder 3"/>
          <p:cNvSpPr>
            <a:spLocks noGrp="1"/>
          </p:cNvSpPr>
          <p:nvPr>
            <p:ph type="body" sz="half" idx="2"/>
          </p:nvPr>
        </p:nvSpPr>
        <p:spPr>
          <a:xfrm>
            <a:off x="1" y="2356500"/>
            <a:ext cx="5289846" cy="3941750"/>
          </a:xfrm>
          <a:solidFill>
            <a:srgbClr val="FFFFFF">
              <a:alpha val="60000"/>
            </a:srgbClr>
          </a:solidFill>
        </p:spPr>
        <p:txBody>
          <a:bodyPr/>
          <a:lstStyle>
            <a:lvl1pPr marL="64008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341867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Text &amp;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148" y="435709"/>
            <a:ext cx="10977073" cy="931365"/>
          </a:xfrm>
        </p:spPr>
        <p:txBody>
          <a:bodyPr anchor="t">
            <a:normAutofit/>
          </a:bodyPr>
          <a:lstStyle>
            <a:lvl1pPr>
              <a:defRPr lang="en-US" sz="3600" b="1" kern="1200" baseline="0" dirty="0">
                <a:solidFill>
                  <a:srgbClr val="003366"/>
                </a:solidFill>
                <a:latin typeface="+mn-lt"/>
                <a:ea typeface="+mj-ea"/>
                <a:cs typeface="+mj-cs"/>
              </a:defRPr>
            </a:lvl1pPr>
          </a:lstStyle>
          <a:p>
            <a:r>
              <a:rPr lang="en-US" dirty="0"/>
              <a:t>Title here (2 lines max)</a:t>
            </a:r>
          </a:p>
        </p:txBody>
      </p:sp>
      <p:sp>
        <p:nvSpPr>
          <p:cNvPr id="3" name="Picture Placeholder 2"/>
          <p:cNvSpPr>
            <a:spLocks noGrp="1"/>
          </p:cNvSpPr>
          <p:nvPr>
            <p:ph type="pic" idx="1"/>
          </p:nvPr>
        </p:nvSpPr>
        <p:spPr>
          <a:xfrm>
            <a:off x="6375161" y="1632247"/>
            <a:ext cx="5964965"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7598" y="1632246"/>
            <a:ext cx="5219178" cy="3811588"/>
          </a:xfrm>
        </p:spPr>
        <p:txBody>
          <a:bodyPr>
            <a:normAutofit/>
          </a:bodyPr>
          <a:lstStyle>
            <a:lvl1pPr marL="285750" indent="-285750">
              <a:buFont typeface="Arial" panose="020B0604020202020204" pitchFamily="34" charset="0"/>
              <a:buChar char="•"/>
              <a:defRPr sz="2400">
                <a:solidFill>
                  <a:srgbClr val="3B383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47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Text &amp;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148" y="435709"/>
            <a:ext cx="10977073" cy="931365"/>
          </a:xfrm>
        </p:spPr>
        <p:txBody>
          <a:bodyPr anchor="t">
            <a:normAutofit/>
          </a:bodyPr>
          <a:lstStyle>
            <a:lvl1pPr>
              <a:defRPr lang="en-US" sz="3600" b="1" kern="1200" baseline="0" dirty="0">
                <a:solidFill>
                  <a:srgbClr val="003366"/>
                </a:solidFill>
                <a:latin typeface="+mn-lt"/>
                <a:ea typeface="+mj-ea"/>
                <a:cs typeface="+mj-cs"/>
              </a:defRPr>
            </a:lvl1pPr>
          </a:lstStyle>
          <a:p>
            <a:r>
              <a:rPr lang="en-US" dirty="0"/>
              <a:t>Title here (2 lines max)</a:t>
            </a:r>
          </a:p>
        </p:txBody>
      </p:sp>
      <p:sp>
        <p:nvSpPr>
          <p:cNvPr id="3" name="Picture Placeholder 2"/>
          <p:cNvSpPr>
            <a:spLocks noGrp="1"/>
          </p:cNvSpPr>
          <p:nvPr>
            <p:ph type="pic" idx="1"/>
          </p:nvPr>
        </p:nvSpPr>
        <p:spPr>
          <a:xfrm>
            <a:off x="6375161" y="1632247"/>
            <a:ext cx="5964965"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17598" y="1632246"/>
            <a:ext cx="5219178" cy="3811588"/>
          </a:xfrm>
        </p:spPr>
        <p:txBody>
          <a:bodyPr>
            <a:normAutofit/>
          </a:bodyPr>
          <a:lstStyle>
            <a:lvl1pPr marL="285750" indent="-285750">
              <a:buFont typeface="Arial" panose="020B0604020202020204" pitchFamily="34" charset="0"/>
              <a:buChar char="•"/>
              <a:defRPr sz="2400">
                <a:solidFill>
                  <a:srgbClr val="3B383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22439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14748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81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2" r:id="rId4"/>
    <p:sldLayoutId id="2147483655" r:id="rId5"/>
    <p:sldLayoutId id="2147483661" r:id="rId6"/>
    <p:sldLayoutId id="2147483656" r:id="rId7"/>
    <p:sldLayoutId id="2147483657" r:id="rId8"/>
    <p:sldLayoutId id="2147483660" r:id="rId9"/>
    <p:sldLayoutId id="2147483659" r:id="rId10"/>
  </p:sldLayoutIdLst>
  <p:txStyles>
    <p:titleStyle>
      <a:lvl1pPr algn="l" defTabSz="914400" rtl="0" eaLnBrk="1" latinLnBrk="0" hangingPunct="1">
        <a:lnSpc>
          <a:spcPct val="90000"/>
        </a:lnSpc>
        <a:spcBef>
          <a:spcPct val="0"/>
        </a:spcBef>
        <a:buNone/>
        <a:defRPr sz="3600" b="1" kern="1200">
          <a:solidFill>
            <a:srgbClr val="00336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leaned@cgiar.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GB" dirty="0">
                <a:latin typeface="Calibri Light" panose="020F0302020204030204" pitchFamily="34" charset="0"/>
                <a:cs typeface="Arial" panose="020B0604020202020204" pitchFamily="34" charset="0"/>
              </a:rPr>
              <a:t>CLEANED – Virtual Training </a:t>
            </a:r>
            <a:br>
              <a:rPr lang="en-GB" dirty="0">
                <a:latin typeface="Calibri Light" panose="020F0302020204030204" pitchFamily="34" charset="0"/>
                <a:cs typeface="Arial" panose="020B0604020202020204" pitchFamily="34" charset="0"/>
              </a:rPr>
            </a:br>
            <a:br>
              <a:rPr lang="en-GB" dirty="0">
                <a:latin typeface="Calibri Light" panose="020F0302020204030204" pitchFamily="34" charset="0"/>
                <a:cs typeface="Arial" panose="020B0604020202020204" pitchFamily="34" charset="0"/>
              </a:rPr>
            </a:br>
            <a:r>
              <a:rPr lang="en-GB" dirty="0">
                <a:latin typeface="Calibri Light" panose="020F0302020204030204" pitchFamily="34" charset="0"/>
                <a:cs typeface="Arial" panose="020B0604020202020204" pitchFamily="34" charset="0"/>
              </a:rPr>
              <a:t>22</a:t>
            </a:r>
            <a:r>
              <a:rPr lang="en-GB" baseline="30000" dirty="0">
                <a:latin typeface="Calibri Light" panose="020F0302020204030204" pitchFamily="34" charset="0"/>
                <a:cs typeface="Arial" panose="020B0604020202020204" pitchFamily="34" charset="0"/>
              </a:rPr>
              <a:t>nd</a:t>
            </a:r>
            <a:r>
              <a:rPr lang="en-GB" dirty="0">
                <a:latin typeface="Calibri Light" panose="020F0302020204030204" pitchFamily="34" charset="0"/>
                <a:cs typeface="Arial" panose="020B0604020202020204" pitchFamily="34" charset="0"/>
              </a:rPr>
              <a:t> /06/2020 – 03</a:t>
            </a:r>
            <a:r>
              <a:rPr lang="en-GB" baseline="30000" dirty="0">
                <a:latin typeface="Calibri Light" panose="020F0302020204030204" pitchFamily="34" charset="0"/>
                <a:cs typeface="Arial" panose="020B0604020202020204" pitchFamily="34" charset="0"/>
              </a:rPr>
              <a:t>rd</a:t>
            </a:r>
            <a:r>
              <a:rPr lang="en-GB" dirty="0">
                <a:latin typeface="Calibri Light" panose="020F0302020204030204" pitchFamily="34" charset="0"/>
                <a:cs typeface="Arial" panose="020B0604020202020204" pitchFamily="34" charset="0"/>
              </a:rPr>
              <a:t> /07/2020</a:t>
            </a:r>
          </a:p>
        </p:txBody>
      </p:sp>
      <p:sp>
        <p:nvSpPr>
          <p:cNvPr id="3" name="Subtitle 2"/>
          <p:cNvSpPr>
            <a:spLocks noGrp="1"/>
          </p:cNvSpPr>
          <p:nvPr>
            <p:ph type="subTitle" idx="1"/>
          </p:nvPr>
        </p:nvSpPr>
        <p:spPr/>
        <p:txBody>
          <a:bodyPr>
            <a:normAutofit/>
          </a:bodyPr>
          <a:lstStyle/>
          <a:p>
            <a:r>
              <a:rPr lang="en-US" b="1" dirty="0"/>
              <a:t>Author: Jessica Mukiri, An Notenbaert, Emmanuel Mwema, Birthe Paul, Rein Van der Hoek</a:t>
            </a:r>
          </a:p>
          <a:p>
            <a:r>
              <a:rPr lang="en-US" dirty="0">
                <a:hlinkClick r:id="rId2"/>
              </a:rPr>
              <a:t>Cleaned@cgiar.org</a:t>
            </a:r>
            <a:endParaRPr lang="en-US" dirty="0"/>
          </a:p>
          <a:p>
            <a:endParaRPr lang="en-US" dirty="0"/>
          </a:p>
          <a:p>
            <a:r>
              <a:rPr lang="en-US" dirty="0"/>
              <a:t>CLEANED virtual training: 03/07/2020</a:t>
            </a:r>
          </a:p>
        </p:txBody>
      </p:sp>
    </p:spTree>
    <p:extLst>
      <p:ext uri="{BB962C8B-B14F-4D97-AF65-F5344CB8AC3E}">
        <p14:creationId xmlns:p14="http://schemas.microsoft.com/office/powerpoint/2010/main" val="162853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A685E2-C238-440D-8866-283ADBBCFA3E}"/>
              </a:ext>
            </a:extLst>
          </p:cNvPr>
          <p:cNvSpPr/>
          <p:nvPr/>
        </p:nvSpPr>
        <p:spPr>
          <a:xfrm>
            <a:off x="0" y="0"/>
            <a:ext cx="402336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9B86734A-0CFE-47BC-ACCD-8FEBD66D0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1721" y="2074363"/>
            <a:ext cx="2181085" cy="2625172"/>
          </a:xfrm>
          <a:prstGeom prst="rect">
            <a:avLst/>
          </a:prstGeom>
        </p:spPr>
      </p:pic>
      <p:sp>
        <p:nvSpPr>
          <p:cNvPr id="2" name="Rectangle 1">
            <a:extLst>
              <a:ext uri="{FF2B5EF4-FFF2-40B4-BE49-F238E27FC236}">
                <a16:creationId xmlns:a16="http://schemas.microsoft.com/office/drawing/2014/main" id="{E821DE09-5F91-4A57-A18A-FB9A9E1B4AFC}"/>
              </a:ext>
            </a:extLst>
          </p:cNvPr>
          <p:cNvSpPr/>
          <p:nvPr/>
        </p:nvSpPr>
        <p:spPr>
          <a:xfrm>
            <a:off x="2683146" y="2602119"/>
            <a:ext cx="3192092" cy="1569660"/>
          </a:xfrm>
          <a:prstGeom prst="rect">
            <a:avLst/>
          </a:prstGeom>
        </p:spPr>
        <p:txBody>
          <a:bodyPr wrap="none">
            <a:spAutoFit/>
          </a:bodyPr>
          <a:lstStyle/>
          <a:p>
            <a:r>
              <a:rPr lang="en-US" sz="9600" dirty="0">
                <a:solidFill>
                  <a:schemeClr val="bg1"/>
                </a:solidFill>
              </a:rPr>
              <a:t>Re</a:t>
            </a:r>
            <a:r>
              <a:rPr lang="en-US" sz="9600" dirty="0">
                <a:solidFill>
                  <a:schemeClr val="tx1">
                    <a:lumMod val="75000"/>
                    <a:lumOff val="25000"/>
                  </a:schemeClr>
                </a:solidFill>
              </a:rPr>
              <a:t>cap</a:t>
            </a:r>
            <a:endParaRPr lang="en-GB" sz="4000" dirty="0">
              <a:solidFill>
                <a:schemeClr val="tx1">
                  <a:lumMod val="75000"/>
                  <a:lumOff val="25000"/>
                </a:schemeClr>
              </a:solidFill>
            </a:endParaRPr>
          </a:p>
        </p:txBody>
      </p:sp>
    </p:spTree>
    <p:extLst>
      <p:ext uri="{BB962C8B-B14F-4D97-AF65-F5344CB8AC3E}">
        <p14:creationId xmlns:p14="http://schemas.microsoft.com/office/powerpoint/2010/main" val="418590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903" y="2226867"/>
            <a:ext cx="10515600" cy="1087660"/>
          </a:xfrm>
        </p:spPr>
        <p:txBody>
          <a:bodyPr/>
          <a:lstStyle/>
          <a:p>
            <a:r>
              <a:rPr lang="en-US" dirty="0"/>
              <a:t>Presentation</a:t>
            </a:r>
          </a:p>
        </p:txBody>
      </p:sp>
    </p:spTree>
    <p:extLst>
      <p:ext uri="{BB962C8B-B14F-4D97-AF65-F5344CB8AC3E}">
        <p14:creationId xmlns:p14="http://schemas.microsoft.com/office/powerpoint/2010/main" val="315206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99521" y="129310"/>
            <a:ext cx="8026399" cy="6019799"/>
          </a:xfrm>
          <a:prstGeom prst="rect">
            <a:avLst/>
          </a:prstGeom>
        </p:spPr>
      </p:pic>
    </p:spTree>
    <p:extLst>
      <p:ext uri="{BB962C8B-B14F-4D97-AF65-F5344CB8AC3E}">
        <p14:creationId xmlns:p14="http://schemas.microsoft.com/office/powerpoint/2010/main" val="392733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Remarks</a:t>
            </a:r>
          </a:p>
        </p:txBody>
      </p:sp>
      <p:sp>
        <p:nvSpPr>
          <p:cNvPr id="3" name="Content Placeholder 2"/>
          <p:cNvSpPr>
            <a:spLocks noGrp="1"/>
          </p:cNvSpPr>
          <p:nvPr>
            <p:ph idx="1"/>
          </p:nvPr>
        </p:nvSpPr>
        <p:spPr/>
        <p:txBody>
          <a:bodyPr/>
          <a:lstStyle/>
          <a:p>
            <a:r>
              <a:rPr lang="en-US" dirty="0"/>
              <a:t>Were expectations met?</a:t>
            </a:r>
          </a:p>
          <a:p>
            <a:r>
              <a:rPr lang="en-US" dirty="0"/>
              <a:t>Thank you for taking part</a:t>
            </a:r>
          </a:p>
          <a:p>
            <a:r>
              <a:rPr lang="en-US" dirty="0"/>
              <a:t>Please fill in participation questionnaire</a:t>
            </a:r>
          </a:p>
          <a:p>
            <a:endParaRPr lang="en-US" dirty="0"/>
          </a:p>
        </p:txBody>
      </p:sp>
    </p:spTree>
    <p:extLst>
      <p:ext uri="{BB962C8B-B14F-4D97-AF65-F5344CB8AC3E}">
        <p14:creationId xmlns:p14="http://schemas.microsoft.com/office/powerpoint/2010/main" val="208406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5320" y="365125"/>
            <a:ext cx="5120114" cy="1692794"/>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400" dirty="0">
              <a:latin typeface="+mj-lt"/>
              <a:ea typeface="+mj-ea"/>
              <a:cs typeface="+mj-cs"/>
            </a:endParaRPr>
          </a:p>
        </p:txBody>
      </p:sp>
      <p:sp>
        <p:nvSpPr>
          <p:cNvPr id="5" name="TextBox 4"/>
          <p:cNvSpPr txBox="1"/>
          <p:nvPr/>
        </p:nvSpPr>
        <p:spPr>
          <a:xfrm>
            <a:off x="655321" y="2575034"/>
            <a:ext cx="5120113" cy="34622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B59C1C0A-2AD3-48F4-BCD6-6924F70054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80597" y="6234545"/>
            <a:ext cx="1062187" cy="293674"/>
          </a:xfrm>
          <a:prstGeom prst="rect">
            <a:avLst/>
          </a:prstGeom>
        </p:spPr>
      </p:pic>
      <p:pic>
        <p:nvPicPr>
          <p:cNvPr id="14" name="Picture 13">
            <a:extLst>
              <a:ext uri="{FF2B5EF4-FFF2-40B4-BE49-F238E27FC236}">
                <a16:creationId xmlns:a16="http://schemas.microsoft.com/office/drawing/2014/main" id="{12925E33-34D4-4131-8C59-C47374524A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0904" y="6234545"/>
            <a:ext cx="1636680" cy="293674"/>
          </a:xfrm>
          <a:prstGeom prst="rect">
            <a:avLst/>
          </a:prstGeom>
        </p:spPr>
      </p:pic>
      <p:pic>
        <p:nvPicPr>
          <p:cNvPr id="15" name="Picture 14">
            <a:extLst>
              <a:ext uri="{FF2B5EF4-FFF2-40B4-BE49-F238E27FC236}">
                <a16:creationId xmlns:a16="http://schemas.microsoft.com/office/drawing/2014/main" id="{A6E97656-4C26-44D8-AA84-A97AB089C24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47946"/>
          <a:stretch/>
        </p:blipFill>
        <p:spPr>
          <a:xfrm>
            <a:off x="10615797" y="6234545"/>
            <a:ext cx="477653" cy="437418"/>
          </a:xfrm>
          <a:prstGeom prst="rect">
            <a:avLst/>
          </a:prstGeom>
        </p:spPr>
      </p:pic>
      <p:pic>
        <p:nvPicPr>
          <p:cNvPr id="16" name="Picture 15">
            <a:extLst>
              <a:ext uri="{FF2B5EF4-FFF2-40B4-BE49-F238E27FC236}">
                <a16:creationId xmlns:a16="http://schemas.microsoft.com/office/drawing/2014/main" id="{F6986D5C-A5E8-4EED-B4B0-C7252CF7B9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12781" y="6214763"/>
            <a:ext cx="457200" cy="457200"/>
          </a:xfrm>
          <a:prstGeom prst="rect">
            <a:avLst/>
          </a:prstGeom>
        </p:spPr>
      </p:pic>
      <p:sp>
        <p:nvSpPr>
          <p:cNvPr id="2" name="Title 1"/>
          <p:cNvSpPr>
            <a:spLocks noGrp="1"/>
          </p:cNvSpPr>
          <p:nvPr>
            <p:ph type="title"/>
          </p:nvPr>
        </p:nvSpPr>
        <p:spPr/>
        <p:txBody>
          <a:bodyPr/>
          <a:lstStyle/>
          <a:p>
            <a:r>
              <a:rPr lang="en-US" dirty="0"/>
              <a:t>MORE INFO</a:t>
            </a:r>
          </a:p>
        </p:txBody>
      </p:sp>
      <p:sp>
        <p:nvSpPr>
          <p:cNvPr id="6" name="Content Placeholder 5"/>
          <p:cNvSpPr>
            <a:spLocks noGrp="1"/>
          </p:cNvSpPr>
          <p:nvPr>
            <p:ph idx="1"/>
          </p:nvPr>
        </p:nvSpPr>
        <p:spPr>
          <a:xfrm>
            <a:off x="709682" y="1678675"/>
            <a:ext cx="6167651" cy="4470610"/>
          </a:xfrm>
        </p:spPr>
        <p:txBody>
          <a:bodyPr/>
          <a:lstStyle/>
          <a:p>
            <a:pPr>
              <a:spcAft>
                <a:spcPts val="600"/>
              </a:spcAft>
            </a:pPr>
            <a:r>
              <a:rPr lang="en-US" dirty="0"/>
              <a:t>Continuing after the workshop</a:t>
            </a:r>
          </a:p>
          <a:p>
            <a:pPr>
              <a:spcAft>
                <a:spcPts val="600"/>
              </a:spcAft>
            </a:pPr>
            <a:r>
              <a:rPr lang="en-US" dirty="0"/>
              <a:t>Where to find more information and help</a:t>
            </a:r>
          </a:p>
          <a:p>
            <a:pPr>
              <a:spcAft>
                <a:spcPts val="600"/>
              </a:spcAft>
            </a:pPr>
            <a:r>
              <a:rPr lang="en-US" dirty="0"/>
              <a:t>Next steps for CLEANED </a:t>
            </a:r>
          </a:p>
        </p:txBody>
      </p:sp>
    </p:spTree>
    <p:extLst>
      <p:ext uri="{BB962C8B-B14F-4D97-AF65-F5344CB8AC3E}">
        <p14:creationId xmlns:p14="http://schemas.microsoft.com/office/powerpoint/2010/main" val="133737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CLEANED R</a:t>
            </a:r>
          </a:p>
        </p:txBody>
      </p:sp>
      <p:sp>
        <p:nvSpPr>
          <p:cNvPr id="3" name="Content Placeholder 2"/>
          <p:cNvSpPr>
            <a:spLocks noGrp="1"/>
          </p:cNvSpPr>
          <p:nvPr>
            <p:ph idx="1"/>
          </p:nvPr>
        </p:nvSpPr>
        <p:spPr/>
        <p:txBody>
          <a:bodyPr/>
          <a:lstStyle/>
          <a:p>
            <a:r>
              <a:rPr lang="en-US" dirty="0"/>
              <a:t>Model is moving to R for better flexibility vision 2021</a:t>
            </a:r>
          </a:p>
          <a:p>
            <a:endParaRPr lang="en-US" dirty="0"/>
          </a:p>
        </p:txBody>
      </p:sp>
    </p:spTree>
    <p:extLst>
      <p:ext uri="{BB962C8B-B14F-4D97-AF65-F5344CB8AC3E}">
        <p14:creationId xmlns:p14="http://schemas.microsoft.com/office/powerpoint/2010/main" val="261238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537" y="2744329"/>
            <a:ext cx="5654138" cy="1292833"/>
          </a:xfrm>
        </p:spPr>
        <p:txBody>
          <a:bodyPr/>
          <a:lstStyle/>
          <a:p>
            <a:r>
              <a:rPr lang="en-US" dirty="0"/>
              <a:t>Thank you!</a:t>
            </a:r>
          </a:p>
        </p:txBody>
      </p:sp>
    </p:spTree>
    <p:extLst>
      <p:ext uri="{BB962C8B-B14F-4D97-AF65-F5344CB8AC3E}">
        <p14:creationId xmlns:p14="http://schemas.microsoft.com/office/powerpoint/2010/main" val="613131166"/>
      </p:ext>
    </p:extLst>
  </p:cSld>
  <p:clrMapOvr>
    <a:masterClrMapping/>
  </p:clrMapOvr>
</p:sld>
</file>

<file path=ppt/theme/theme1.xml><?xml version="1.0" encoding="utf-8"?>
<a:theme xmlns:a="http://schemas.openxmlformats.org/drawingml/2006/main" name="Alliance Theme">
  <a:themeElements>
    <a:clrScheme name="Custom 2">
      <a:dk1>
        <a:srgbClr val="3B3838"/>
      </a:dk1>
      <a:lt1>
        <a:sysClr val="window" lastClr="FFFFFF"/>
      </a:lt1>
      <a:dk2>
        <a:srgbClr val="003366"/>
      </a:dk2>
      <a:lt2>
        <a:srgbClr val="E7E6E6"/>
      </a:lt2>
      <a:accent1>
        <a:srgbClr val="006EB6"/>
      </a:accent1>
      <a:accent2>
        <a:srgbClr val="98CA45"/>
      </a:accent2>
      <a:accent3>
        <a:srgbClr val="358540"/>
      </a:accent3>
      <a:accent4>
        <a:srgbClr val="F7D93D"/>
      </a:accent4>
      <a:accent5>
        <a:srgbClr val="F78B33"/>
      </a:accent5>
      <a:accent6>
        <a:srgbClr val="8F3F98"/>
      </a:accent6>
      <a:hlink>
        <a:srgbClr val="BB3A25"/>
      </a:hlink>
      <a:folHlink>
        <a:srgbClr val="006EB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400" dirty="0" err="1" smtClean="0">
            <a:solidFill>
              <a:srgbClr val="3B3838"/>
            </a:solidFill>
          </a:defRPr>
        </a:defPPr>
      </a:lstStyle>
    </a:txDef>
  </a:objectDefaults>
  <a:extraClrSchemeLst/>
  <a:extLst>
    <a:ext uri="{05A4C25C-085E-4340-85A3-A5531E510DB2}">
      <thm15:themeFamily xmlns:thm15="http://schemas.microsoft.com/office/thememl/2012/main" name="Alliance_template_new master" id="{1353E131-414F-4C59-A2B3-F6C621ECF13B}" vid="{B68305C8-F722-4292-8F3D-9A822FB12D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EAC31A130FB243A299732FB16D3406" ma:contentTypeVersion="4" ma:contentTypeDescription="Create a new document." ma:contentTypeScope="" ma:versionID="8ebb95a6a2fcea7bdfa161904c946c6c">
  <xsd:schema xmlns:xsd="http://www.w3.org/2001/XMLSchema" xmlns:xs="http://www.w3.org/2001/XMLSchema" xmlns:p="http://schemas.microsoft.com/office/2006/metadata/properties" xmlns:ns2="1e0c6494-4752-4cd3-a9cd-d8e65fbba871" targetNamespace="http://schemas.microsoft.com/office/2006/metadata/properties" ma:root="true" ma:fieldsID="2e0876a8381e027ca846f0f113dee3f8" ns2:_="">
    <xsd:import namespace="1e0c6494-4752-4cd3-a9cd-d8e65fbba8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0c6494-4752-4cd3-a9cd-d8e65fbba8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5F9451-192B-4295-BA8B-5C340BCE1C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0c6494-4752-4cd3-a9cd-d8e65fbba8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002511-2067-49F3-BAA7-148B1E98F0BC}">
  <ds:schemaRefs>
    <ds:schemaRef ds:uri="http://schemas.microsoft.com/sharepoint/v3/contenttype/forms"/>
  </ds:schemaRefs>
</ds:datastoreItem>
</file>

<file path=customXml/itemProps3.xml><?xml version="1.0" encoding="utf-8"?>
<ds:datastoreItem xmlns:ds="http://schemas.openxmlformats.org/officeDocument/2006/customXml" ds:itemID="{56AAEBF6-E685-49FF-AB83-160D553D290F}">
  <ds:schemaRefs>
    <ds:schemaRef ds:uri="http://schemas.microsoft.com/office/2006/metadata/properties"/>
    <ds:schemaRef ds:uri="http://purl.org/dc/dcmitype/"/>
    <ds:schemaRef ds:uri="http://schemas.openxmlformats.org/package/2006/metadata/core-properties"/>
    <ds:schemaRef ds:uri="http://purl.org/dc/terms/"/>
    <ds:schemaRef ds:uri="http://purl.org/dc/elements/1.1/"/>
    <ds:schemaRef ds:uri="http://schemas.microsoft.com/office/2006/documentManagement/types"/>
    <ds:schemaRef ds:uri="http://schemas.microsoft.com/office/infopath/2007/PartnerControls"/>
    <ds:schemaRef ds:uri="1e0c6494-4752-4cd3-a9cd-d8e65fbba87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Alliance_template_new master 22April</Template>
  <TotalTime>4272</TotalTime>
  <Words>166</Words>
  <Application>Microsoft Office PowerPoint</Application>
  <PresentationFormat>Widescreen</PresentationFormat>
  <Paragraphs>25</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Alliance Theme</vt:lpstr>
      <vt:lpstr>CLEANED – Virtual Training   22nd /06/2020 – 03rd /07/2020</vt:lpstr>
      <vt:lpstr>PowerPoint Presentation</vt:lpstr>
      <vt:lpstr>Presentation</vt:lpstr>
      <vt:lpstr>PowerPoint Presentation</vt:lpstr>
      <vt:lpstr>Final Remarks</vt:lpstr>
      <vt:lpstr>MORE INFO</vt:lpstr>
      <vt:lpstr>CLEANED 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(max 4 lines)</dc:title>
  <dc:creator>Capozio, Nora (Bioversity)</dc:creator>
  <cp:lastModifiedBy>Mukiri, Jessica (Alliance Bioversity-CIAT)</cp:lastModifiedBy>
  <cp:revision>17</cp:revision>
  <dcterms:created xsi:type="dcterms:W3CDTF">2019-04-23T13:06:02Z</dcterms:created>
  <dcterms:modified xsi:type="dcterms:W3CDTF">2020-07-03T11:08:43Z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0x010100C2EAC31A130FB243A299732FB16D3406</vt:lpwstr>
  </property>
</Properties>
</file>