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E8DF-B5CC-FC31-4682-6AC62854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F8B9-39B6-BC5E-9ED7-80F42DE0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6B13-0FD1-6B63-1CB0-F37B65C7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C625-C316-B9A5-C542-556B6F05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0467-4CEF-8A2A-9925-395C747B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B1DF-A076-2BD5-1537-B3FB7C2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632CA-E9BA-E003-6553-126C5660A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6EED-1E8A-0FD2-C565-C40F0C3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409A-E8BF-2897-29DD-B5D70AD1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4072-0BE1-EB7A-1A33-7AD10D26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61E12-2F7C-5B7E-41F7-E9845B7F7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D871-1E0A-F086-5053-BEF04CD0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60F-6396-89C2-6EFD-2D9A6F2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8523-AB4B-07C8-916C-AC88646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A68C-AA36-8261-2C8F-DCFC4F9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5E8E-E85E-9A96-6667-92A771CC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6BAC-21AD-A03E-54A0-0BDD9709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811E-C405-3ECF-88CE-4B5F5BD7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CF70-8268-F868-5ABA-11C5B89A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A1A-F566-8496-686C-8AB8DCA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314E-CADC-0AA1-996F-2F3DA0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E0B7-B439-6078-EB03-44E04876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CA9A-40DC-0C55-50AF-CDE31A25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00B2-03CF-47F3-22FE-77E0D32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D9E2-1F48-19FD-9818-56E62638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334-4436-BB0D-77A2-D4397F1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F2D9-D232-46FA-4FDD-496AE79A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26597-A28E-1288-95DD-9841DA28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3087-9734-1AB7-E597-8EE03154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BFEC-5869-831A-0339-0DA1978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A13B-3995-0E78-DCE0-063E81C3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2553-A178-59E5-7501-37F582D5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7024-B489-7B8D-BDCA-225B3D06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E648-0565-FBD7-9474-44346B1E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39AD7-2A08-9FB4-467C-472718DC5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DEB8D-B520-2850-EFA9-B4784F87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5C757-854B-D827-4654-6DF40CA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4886B-BB99-38A3-051E-F5901FE1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0A165-198A-8FC1-1E8C-ADE84366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1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A0A6-AA19-06B6-240D-28D02F1F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3D271-B96E-3AF9-1F45-A2054A03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A3DD5-1464-A9B0-F2A1-FAC888F6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E3F80-40AF-5C90-219C-7ECB3E64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8684E-0D81-A3DD-0B95-987C4F11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7193C-B26D-FB2A-D255-A2E00282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EF832-E466-44F8-CDBC-00D520F3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EA3C-3B13-9A44-B19D-FE0032F1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90E0-DF88-1C15-AB06-21EECEB1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F30E6-7071-E177-721B-5BF0F234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91E5-C1CF-D4A4-C00D-5CC538AA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2A5E-1D8F-99BB-32A6-27D0D8C0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2BA7-AE3E-CDBA-AE0C-814EEE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0615-9719-EE93-D544-5A59E9D8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54D11-65D4-5916-18A6-FF19C3502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9332-1C0C-8001-4D1B-46C4F6E9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E82B6-F7D3-23C2-874B-3A911C12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5451-F6A3-01BC-09E5-231AE1C0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94C60-4AE1-4B54-B29F-86F65C7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875-1746-9221-D41F-18A579C5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2EBCD-5879-5525-FB92-65668C32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C516-630A-2CC7-4E28-DC3F28E9A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3C87-8E71-4884-94F2-6702808F74F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3E7F-BBE4-B45E-3299-8F84AE129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1422-4E50-DDE4-F093-467C40C63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74DC-A8D9-4668-89CC-9D3F5EB4E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6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D9D3BFA-28B0-11CE-1FAC-79A3E5DABF67}"/>
              </a:ext>
            </a:extLst>
          </p:cNvPr>
          <p:cNvGrpSpPr/>
          <p:nvPr/>
        </p:nvGrpSpPr>
        <p:grpSpPr>
          <a:xfrm>
            <a:off x="0" y="180924"/>
            <a:ext cx="12192000" cy="4699136"/>
            <a:chOff x="0" y="180924"/>
            <a:chExt cx="12192000" cy="46991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77DA85-E8EC-CB56-48DE-0A80B6083B5E}"/>
                </a:ext>
              </a:extLst>
            </p:cNvPr>
            <p:cNvSpPr/>
            <p:nvPr/>
          </p:nvSpPr>
          <p:spPr>
            <a:xfrm>
              <a:off x="0" y="180924"/>
              <a:ext cx="12192000" cy="469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D88341-E08E-1689-AF11-7E3AA9871482}"/>
                </a:ext>
              </a:extLst>
            </p:cNvPr>
            <p:cNvGrpSpPr/>
            <p:nvPr/>
          </p:nvGrpSpPr>
          <p:grpSpPr>
            <a:xfrm>
              <a:off x="0" y="344656"/>
              <a:ext cx="12096000" cy="4370165"/>
              <a:chOff x="0" y="344656"/>
              <a:chExt cx="12096000" cy="437016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904106B-DBD6-0E8F-81D0-AA985FB3E3E2}"/>
                  </a:ext>
                </a:extLst>
              </p:cNvPr>
              <p:cNvGrpSpPr/>
              <p:nvPr/>
            </p:nvGrpSpPr>
            <p:grpSpPr>
              <a:xfrm>
                <a:off x="0" y="344656"/>
                <a:ext cx="12096000" cy="4370165"/>
                <a:chOff x="0" y="344656"/>
                <a:chExt cx="12096000" cy="4370165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4258C31-412C-9889-7198-2AAA8379BC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0" y="344656"/>
                  <a:ext cx="12096000" cy="3400625"/>
                  <a:chOff x="0" y="-36723"/>
                  <a:chExt cx="10043267" cy="282352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D390EA27-3880-3DC2-7229-94EBF464075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6625"/>
                    <a:ext cx="2880000" cy="2750174"/>
                    <a:chOff x="1018724" y="0"/>
                    <a:chExt cx="2880000" cy="2750174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83FB7EC1-27FD-E1CD-4464-F96CD0720B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018724" y="111318"/>
                      <a:ext cx="2880000" cy="263885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023EDC5-C5DF-F9F8-A6F0-DFB05131C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5981" y="0"/>
                      <a:ext cx="6527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2000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AE6667F5-CEA4-873C-626C-D8A50B8FA2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2117" y="0"/>
                    <a:ext cx="2880000" cy="2750174"/>
                    <a:chOff x="4895551" y="0"/>
                    <a:chExt cx="2880000" cy="2750174"/>
                  </a:xfrm>
                </p:grpSpPr>
                <p:pic>
                  <p:nvPicPr>
                    <p:cNvPr id="8" name="Picture 7">
                      <a:extLst>
                        <a:ext uri="{FF2B5EF4-FFF2-40B4-BE49-F238E27FC236}">
                          <a16:creationId xmlns:a16="http://schemas.microsoft.com/office/drawing/2014/main" id="{A2F56ABA-F045-2985-6559-B0FDEEAD51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4895551" y="73251"/>
                      <a:ext cx="2880000" cy="267692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34CD2B3-1253-CB17-98BD-C00FB834B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82808" y="0"/>
                      <a:ext cx="6527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2005</a:t>
                      </a: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311C09-48E0-63B1-DF7D-184EE59C0369}"/>
                      </a:ext>
                    </a:extLst>
                  </p:cNvPr>
                  <p:cNvGrpSpPr/>
                  <p:nvPr/>
                </p:nvGrpSpPr>
                <p:grpSpPr>
                  <a:xfrm>
                    <a:off x="4769857" y="-36723"/>
                    <a:ext cx="2880000" cy="2823522"/>
                    <a:chOff x="4769857" y="-36723"/>
                    <a:chExt cx="2880000" cy="2823522"/>
                  </a:xfrm>
                </p:grpSpPr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33D07E9E-3B37-68F8-B8F7-912BBEF9A7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4769857" y="-3302"/>
                      <a:ext cx="2880000" cy="27901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BE86444-BE4E-DCE1-4ABB-535ED92C86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6699" y="-36723"/>
                      <a:ext cx="6527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2015</a:t>
                      </a:r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1809D112-72F9-ADDF-9632-55A1CB0624C4}"/>
                      </a:ext>
                    </a:extLst>
                  </p:cNvPr>
                  <p:cNvGrpSpPr/>
                  <p:nvPr/>
                </p:nvGrpSpPr>
                <p:grpSpPr>
                  <a:xfrm>
                    <a:off x="7163267" y="-36723"/>
                    <a:ext cx="2880000" cy="2742179"/>
                    <a:chOff x="7163267" y="-36723"/>
                    <a:chExt cx="2880000" cy="2742179"/>
                  </a:xfrm>
                </p:grpSpPr>
                <p:pic>
                  <p:nvPicPr>
                    <p:cNvPr id="16" name="Picture 15">
                      <a:extLst>
                        <a:ext uri="{FF2B5EF4-FFF2-40B4-BE49-F238E27FC236}">
                          <a16:creationId xmlns:a16="http://schemas.microsoft.com/office/drawing/2014/main" id="{5E9E5092-566D-03FA-CD59-CFFE6EE96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7163267" y="-36723"/>
                      <a:ext cx="2880000" cy="274217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48A1270-BEAE-E08C-3BDF-B5242AAC4E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91899" y="-36723"/>
                      <a:ext cx="6527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2017</a:t>
                      </a:r>
                    </a:p>
                  </p:txBody>
                </p:sp>
              </p:grp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586ED8D3-056D-EB5E-CE1A-45718217E3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185" y="3745281"/>
                  <a:ext cx="2751970" cy="969540"/>
                </a:xfrm>
                <a:prstGeom prst="rect">
                  <a:avLst/>
                </a:prstGeom>
              </p:spPr>
            </p:pic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FAC3B8E-22A4-A7F3-1B60-1D2BAF23AD46}"/>
                  </a:ext>
                </a:extLst>
              </p:cNvPr>
              <p:cNvSpPr/>
              <p:nvPr/>
            </p:nvSpPr>
            <p:spPr>
              <a:xfrm>
                <a:off x="10790165" y="611295"/>
                <a:ext cx="880171" cy="13153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E9D04C-CEC4-FF08-F26F-E421E14E94A1}"/>
                  </a:ext>
                </a:extLst>
              </p:cNvPr>
              <p:cNvSpPr/>
              <p:nvPr/>
            </p:nvSpPr>
            <p:spPr>
              <a:xfrm>
                <a:off x="7806101" y="611295"/>
                <a:ext cx="880171" cy="13153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D7052A-424A-D571-0F86-CE15B564EFBE}"/>
                  </a:ext>
                </a:extLst>
              </p:cNvPr>
              <p:cNvSpPr/>
              <p:nvPr/>
            </p:nvSpPr>
            <p:spPr>
              <a:xfrm>
                <a:off x="4837265" y="680682"/>
                <a:ext cx="880171" cy="13153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08D08A-065C-08DB-A65F-13CF29F2C20E}"/>
                  </a:ext>
                </a:extLst>
              </p:cNvPr>
              <p:cNvSpPr/>
              <p:nvPr/>
            </p:nvSpPr>
            <p:spPr>
              <a:xfrm>
                <a:off x="2006872" y="749954"/>
                <a:ext cx="880171" cy="13153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3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F120632A0C94BA4D129BE374B615A" ma:contentTypeVersion="9" ma:contentTypeDescription="Create a new document." ma:contentTypeScope="" ma:versionID="7b164bbe478df5acba9150f3da596e5b">
  <xsd:schema xmlns:xsd="http://www.w3.org/2001/XMLSchema" xmlns:xs="http://www.w3.org/2001/XMLSchema" xmlns:p="http://schemas.microsoft.com/office/2006/metadata/properties" xmlns:ns2="4f89f53d-af7b-4ecb-a606-c65d19253a7c" xmlns:ns3="1ed94828-4fe6-4f9a-b9fc-38efa81736f3" targetNamespace="http://schemas.microsoft.com/office/2006/metadata/properties" ma:root="true" ma:fieldsID="643afca1174bf6b48b1cd3e12a6928d9" ns2:_="" ns3:_="">
    <xsd:import namespace="4f89f53d-af7b-4ecb-a606-c65d19253a7c"/>
    <xsd:import namespace="1ed94828-4fe6-4f9a-b9fc-38efa81736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9f53d-af7b-4ecb-a606-c65d19253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94828-4fe6-4f9a-b9fc-38efa8173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f89f53d-af7b-4ecb-a606-c65d19253a7c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6489969-4FEA-4F6D-A112-18550049B540}"/>
</file>

<file path=customXml/itemProps2.xml><?xml version="1.0" encoding="utf-8"?>
<ds:datastoreItem xmlns:ds="http://schemas.openxmlformats.org/officeDocument/2006/customXml" ds:itemID="{727B8071-7B68-426A-A524-685D0F8CDC29}"/>
</file>

<file path=customXml/itemProps3.xml><?xml version="1.0" encoding="utf-8"?>
<ds:datastoreItem xmlns:ds="http://schemas.openxmlformats.org/officeDocument/2006/customXml" ds:itemID="{76F03FD4-E572-4BCC-924C-ED25E1FF847B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Steward</dc:creator>
  <cp:lastModifiedBy>Pete Steward</cp:lastModifiedBy>
  <cp:revision>1</cp:revision>
  <dcterms:created xsi:type="dcterms:W3CDTF">2023-08-15T07:03:06Z</dcterms:created>
  <dcterms:modified xsi:type="dcterms:W3CDTF">2023-08-15T07:14:30Z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0x010100B38F120632A0C94BA4D129BE374B615A</vt:lpwstr>
  </property>
  <property fmtid="{D5CDD505-2E9C-101B-9397-08002B2CF9AE}" pid="3" name="Order">
    <vt:r8>32600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