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954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373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13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38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2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996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29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028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975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33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2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5ACB-B4DE-4AE7-8EAD-9AEEB80E6609}" type="datetimeFigureOut">
              <a:rPr lang="pt-PT" smtClean="0"/>
              <a:t>27/01/2020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85898-0439-421D-9E08-7A081DCD18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652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718050" y="571500"/>
            <a:ext cx="27559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Dois conjuntos de pontos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31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7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6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5901075" y="313661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pt-PT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Oval 16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Oval 18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/>
          <p:cNvSpPr/>
          <p:nvPr/>
        </p:nvSpPr>
        <p:spPr>
          <a:xfrm>
            <a:off x="3554730" y="241464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Oval 25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Oval 28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3554730" y="4328160"/>
            <a:ext cx="114300" cy="115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Freeform 36"/>
          <p:cNvSpPr/>
          <p:nvPr/>
        </p:nvSpPr>
        <p:spPr>
          <a:xfrm>
            <a:off x="0" y="2286372"/>
            <a:ext cx="3755931" cy="371735"/>
          </a:xfrm>
          <a:custGeom>
            <a:avLst/>
            <a:gdLst>
              <a:gd name="connsiteX0" fmla="*/ 123847 w 3755931"/>
              <a:gd name="connsiteY0" fmla="*/ 7 h 371735"/>
              <a:gd name="connsiteX1" fmla="*/ 628814 w 3755931"/>
              <a:gd name="connsiteY1" fmla="*/ 27303 h 371735"/>
              <a:gd name="connsiteX2" fmla="*/ 2512205 w 3755931"/>
              <a:gd name="connsiteY2" fmla="*/ 13655 h 371735"/>
              <a:gd name="connsiteX3" fmla="*/ 2553149 w 3755931"/>
              <a:gd name="connsiteY3" fmla="*/ 109189 h 371735"/>
              <a:gd name="connsiteX4" fmla="*/ 2594092 w 3755931"/>
              <a:gd name="connsiteY4" fmla="*/ 245667 h 371735"/>
              <a:gd name="connsiteX5" fmla="*/ 2607740 w 3755931"/>
              <a:gd name="connsiteY5" fmla="*/ 286610 h 371735"/>
              <a:gd name="connsiteX6" fmla="*/ 2703274 w 3755931"/>
              <a:gd name="connsiteY6" fmla="*/ 300258 h 371735"/>
              <a:gd name="connsiteX7" fmla="*/ 2812456 w 3755931"/>
              <a:gd name="connsiteY7" fmla="*/ 286610 h 371735"/>
              <a:gd name="connsiteX8" fmla="*/ 2853399 w 3755931"/>
              <a:gd name="connsiteY8" fmla="*/ 259315 h 371735"/>
              <a:gd name="connsiteX9" fmla="*/ 2989877 w 3755931"/>
              <a:gd name="connsiteY9" fmla="*/ 245667 h 371735"/>
              <a:gd name="connsiteX10" fmla="*/ 3126355 w 3755931"/>
              <a:gd name="connsiteY10" fmla="*/ 272962 h 371735"/>
              <a:gd name="connsiteX11" fmla="*/ 3167298 w 3755931"/>
              <a:gd name="connsiteY11" fmla="*/ 286610 h 371735"/>
              <a:gd name="connsiteX12" fmla="*/ 3549435 w 3755931"/>
              <a:gd name="connsiteY12" fmla="*/ 300258 h 371735"/>
              <a:gd name="connsiteX13" fmla="*/ 3740504 w 3755931"/>
              <a:gd name="connsiteY13" fmla="*/ 286610 h 371735"/>
              <a:gd name="connsiteX14" fmla="*/ 3726856 w 3755931"/>
              <a:gd name="connsiteY14" fmla="*/ 122837 h 371735"/>
              <a:gd name="connsiteX15" fmla="*/ 3713208 w 3755931"/>
              <a:gd name="connsiteY15" fmla="*/ 68246 h 371735"/>
              <a:gd name="connsiteX16" fmla="*/ 3344719 w 3755931"/>
              <a:gd name="connsiteY16" fmla="*/ 54598 h 371735"/>
              <a:gd name="connsiteX17" fmla="*/ 3249184 w 3755931"/>
              <a:gd name="connsiteY17" fmla="*/ 40950 h 371735"/>
              <a:gd name="connsiteX18" fmla="*/ 2716922 w 3755931"/>
              <a:gd name="connsiteY18" fmla="*/ 40950 h 371735"/>
              <a:gd name="connsiteX19" fmla="*/ 2635035 w 3755931"/>
              <a:gd name="connsiteY19" fmla="*/ 7 h 371735"/>
              <a:gd name="connsiteX20" fmla="*/ 2566796 w 3755931"/>
              <a:gd name="connsiteY20" fmla="*/ 13655 h 371735"/>
              <a:gd name="connsiteX21" fmla="*/ 2553149 w 3755931"/>
              <a:gd name="connsiteY21" fmla="*/ 68246 h 371735"/>
              <a:gd name="connsiteX22" fmla="*/ 2594092 w 3755931"/>
              <a:gd name="connsiteY22" fmla="*/ 327553 h 371735"/>
              <a:gd name="connsiteX23" fmla="*/ 492337 w 3755931"/>
              <a:gd name="connsiteY23" fmla="*/ 272962 h 371735"/>
              <a:gd name="connsiteX24" fmla="*/ 273973 w 3755931"/>
              <a:gd name="connsiteY24" fmla="*/ 232019 h 371735"/>
              <a:gd name="connsiteX25" fmla="*/ 28313 w 3755931"/>
              <a:gd name="connsiteY25" fmla="*/ 245667 h 371735"/>
              <a:gd name="connsiteX26" fmla="*/ 41961 w 3755931"/>
              <a:gd name="connsiteY26" fmla="*/ 27303 h 371735"/>
              <a:gd name="connsiteX27" fmla="*/ 123847 w 3755931"/>
              <a:gd name="connsiteY27" fmla="*/ 7 h 37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55931" h="371735">
                <a:moveTo>
                  <a:pt x="123847" y="7"/>
                </a:moveTo>
                <a:cubicBezTo>
                  <a:pt x="221656" y="7"/>
                  <a:pt x="460249" y="26340"/>
                  <a:pt x="628814" y="27303"/>
                </a:cubicBezTo>
                <a:cubicBezTo>
                  <a:pt x="1256617" y="30891"/>
                  <a:pt x="1884959" y="-13036"/>
                  <a:pt x="2512205" y="13655"/>
                </a:cubicBezTo>
                <a:cubicBezTo>
                  <a:pt x="2546820" y="15128"/>
                  <a:pt x="2540712" y="76852"/>
                  <a:pt x="2553149" y="109189"/>
                </a:cubicBezTo>
                <a:cubicBezTo>
                  <a:pt x="2589183" y="202877"/>
                  <a:pt x="2571635" y="167070"/>
                  <a:pt x="2594092" y="245667"/>
                </a:cubicBezTo>
                <a:cubicBezTo>
                  <a:pt x="2598044" y="259499"/>
                  <a:pt x="2594873" y="280176"/>
                  <a:pt x="2607740" y="286610"/>
                </a:cubicBezTo>
                <a:cubicBezTo>
                  <a:pt x="2636512" y="300996"/>
                  <a:pt x="2671429" y="295709"/>
                  <a:pt x="2703274" y="300258"/>
                </a:cubicBezTo>
                <a:cubicBezTo>
                  <a:pt x="2739668" y="295709"/>
                  <a:pt x="2777071" y="296260"/>
                  <a:pt x="2812456" y="286610"/>
                </a:cubicBezTo>
                <a:cubicBezTo>
                  <a:pt x="2828280" y="282294"/>
                  <a:pt x="2837417" y="263003"/>
                  <a:pt x="2853399" y="259315"/>
                </a:cubicBezTo>
                <a:cubicBezTo>
                  <a:pt x="2897948" y="249035"/>
                  <a:pt x="2944384" y="250216"/>
                  <a:pt x="2989877" y="245667"/>
                </a:cubicBezTo>
                <a:cubicBezTo>
                  <a:pt x="3035370" y="254765"/>
                  <a:pt x="3081150" y="262530"/>
                  <a:pt x="3126355" y="272962"/>
                </a:cubicBezTo>
                <a:cubicBezTo>
                  <a:pt x="3140373" y="276197"/>
                  <a:pt x="3152942" y="285684"/>
                  <a:pt x="3167298" y="286610"/>
                </a:cubicBezTo>
                <a:cubicBezTo>
                  <a:pt x="3294494" y="294816"/>
                  <a:pt x="3422056" y="295709"/>
                  <a:pt x="3549435" y="300258"/>
                </a:cubicBezTo>
                <a:cubicBezTo>
                  <a:pt x="3613125" y="295709"/>
                  <a:pt x="3695354" y="331760"/>
                  <a:pt x="3740504" y="286610"/>
                </a:cubicBezTo>
                <a:cubicBezTo>
                  <a:pt x="3779239" y="247875"/>
                  <a:pt x="3733651" y="177194"/>
                  <a:pt x="3726856" y="122837"/>
                </a:cubicBezTo>
                <a:cubicBezTo>
                  <a:pt x="3724529" y="104225"/>
                  <a:pt x="3731673" y="71543"/>
                  <a:pt x="3713208" y="68246"/>
                </a:cubicBezTo>
                <a:cubicBezTo>
                  <a:pt x="3592208" y="46639"/>
                  <a:pt x="3467549" y="59147"/>
                  <a:pt x="3344719" y="54598"/>
                </a:cubicBezTo>
                <a:cubicBezTo>
                  <a:pt x="3312874" y="50049"/>
                  <a:pt x="3281352" y="40950"/>
                  <a:pt x="3249184" y="40950"/>
                </a:cubicBezTo>
                <a:cubicBezTo>
                  <a:pt x="2677736" y="40950"/>
                  <a:pt x="2979292" y="78432"/>
                  <a:pt x="2716922" y="40950"/>
                </a:cubicBezTo>
                <a:cubicBezTo>
                  <a:pt x="2696223" y="27151"/>
                  <a:pt x="2663285" y="7"/>
                  <a:pt x="2635035" y="7"/>
                </a:cubicBezTo>
                <a:cubicBezTo>
                  <a:pt x="2611838" y="7"/>
                  <a:pt x="2589542" y="9106"/>
                  <a:pt x="2566796" y="13655"/>
                </a:cubicBezTo>
                <a:cubicBezTo>
                  <a:pt x="2562247" y="31852"/>
                  <a:pt x="2552212" y="49512"/>
                  <a:pt x="2553149" y="68246"/>
                </a:cubicBezTo>
                <a:cubicBezTo>
                  <a:pt x="2561702" y="239308"/>
                  <a:pt x="2561272" y="229096"/>
                  <a:pt x="2594092" y="327553"/>
                </a:cubicBezTo>
                <a:cubicBezTo>
                  <a:pt x="1827189" y="412766"/>
                  <a:pt x="2321399" y="363847"/>
                  <a:pt x="492337" y="272962"/>
                </a:cubicBezTo>
                <a:cubicBezTo>
                  <a:pt x="418372" y="269287"/>
                  <a:pt x="346761" y="245667"/>
                  <a:pt x="273973" y="232019"/>
                </a:cubicBezTo>
                <a:cubicBezTo>
                  <a:pt x="192086" y="236568"/>
                  <a:pt x="89809" y="299928"/>
                  <a:pt x="28313" y="245667"/>
                </a:cubicBezTo>
                <a:cubicBezTo>
                  <a:pt x="-26373" y="197415"/>
                  <a:pt x="9346" y="92534"/>
                  <a:pt x="41961" y="27303"/>
                </a:cubicBezTo>
                <a:cubicBezTo>
                  <a:pt x="56202" y="-1180"/>
                  <a:pt x="26038" y="7"/>
                  <a:pt x="123847" y="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0" y="4215466"/>
            <a:ext cx="3755931" cy="371735"/>
          </a:xfrm>
          <a:custGeom>
            <a:avLst/>
            <a:gdLst>
              <a:gd name="connsiteX0" fmla="*/ 123847 w 3755931"/>
              <a:gd name="connsiteY0" fmla="*/ 7 h 371735"/>
              <a:gd name="connsiteX1" fmla="*/ 628814 w 3755931"/>
              <a:gd name="connsiteY1" fmla="*/ 27303 h 371735"/>
              <a:gd name="connsiteX2" fmla="*/ 2512205 w 3755931"/>
              <a:gd name="connsiteY2" fmla="*/ 13655 h 371735"/>
              <a:gd name="connsiteX3" fmla="*/ 2553149 w 3755931"/>
              <a:gd name="connsiteY3" fmla="*/ 109189 h 371735"/>
              <a:gd name="connsiteX4" fmla="*/ 2594092 w 3755931"/>
              <a:gd name="connsiteY4" fmla="*/ 245667 h 371735"/>
              <a:gd name="connsiteX5" fmla="*/ 2607740 w 3755931"/>
              <a:gd name="connsiteY5" fmla="*/ 286610 h 371735"/>
              <a:gd name="connsiteX6" fmla="*/ 2703274 w 3755931"/>
              <a:gd name="connsiteY6" fmla="*/ 300258 h 371735"/>
              <a:gd name="connsiteX7" fmla="*/ 2812456 w 3755931"/>
              <a:gd name="connsiteY7" fmla="*/ 286610 h 371735"/>
              <a:gd name="connsiteX8" fmla="*/ 2853399 w 3755931"/>
              <a:gd name="connsiteY8" fmla="*/ 259315 h 371735"/>
              <a:gd name="connsiteX9" fmla="*/ 2989877 w 3755931"/>
              <a:gd name="connsiteY9" fmla="*/ 245667 h 371735"/>
              <a:gd name="connsiteX10" fmla="*/ 3126355 w 3755931"/>
              <a:gd name="connsiteY10" fmla="*/ 272962 h 371735"/>
              <a:gd name="connsiteX11" fmla="*/ 3167298 w 3755931"/>
              <a:gd name="connsiteY11" fmla="*/ 286610 h 371735"/>
              <a:gd name="connsiteX12" fmla="*/ 3549435 w 3755931"/>
              <a:gd name="connsiteY12" fmla="*/ 300258 h 371735"/>
              <a:gd name="connsiteX13" fmla="*/ 3740504 w 3755931"/>
              <a:gd name="connsiteY13" fmla="*/ 286610 h 371735"/>
              <a:gd name="connsiteX14" fmla="*/ 3726856 w 3755931"/>
              <a:gd name="connsiteY14" fmla="*/ 122837 h 371735"/>
              <a:gd name="connsiteX15" fmla="*/ 3713208 w 3755931"/>
              <a:gd name="connsiteY15" fmla="*/ 68246 h 371735"/>
              <a:gd name="connsiteX16" fmla="*/ 3344719 w 3755931"/>
              <a:gd name="connsiteY16" fmla="*/ 54598 h 371735"/>
              <a:gd name="connsiteX17" fmla="*/ 3249184 w 3755931"/>
              <a:gd name="connsiteY17" fmla="*/ 40950 h 371735"/>
              <a:gd name="connsiteX18" fmla="*/ 2716922 w 3755931"/>
              <a:gd name="connsiteY18" fmla="*/ 40950 h 371735"/>
              <a:gd name="connsiteX19" fmla="*/ 2635035 w 3755931"/>
              <a:gd name="connsiteY19" fmla="*/ 7 h 371735"/>
              <a:gd name="connsiteX20" fmla="*/ 2566796 w 3755931"/>
              <a:gd name="connsiteY20" fmla="*/ 13655 h 371735"/>
              <a:gd name="connsiteX21" fmla="*/ 2553149 w 3755931"/>
              <a:gd name="connsiteY21" fmla="*/ 68246 h 371735"/>
              <a:gd name="connsiteX22" fmla="*/ 2594092 w 3755931"/>
              <a:gd name="connsiteY22" fmla="*/ 327553 h 371735"/>
              <a:gd name="connsiteX23" fmla="*/ 492337 w 3755931"/>
              <a:gd name="connsiteY23" fmla="*/ 272962 h 371735"/>
              <a:gd name="connsiteX24" fmla="*/ 273973 w 3755931"/>
              <a:gd name="connsiteY24" fmla="*/ 232019 h 371735"/>
              <a:gd name="connsiteX25" fmla="*/ 28313 w 3755931"/>
              <a:gd name="connsiteY25" fmla="*/ 245667 h 371735"/>
              <a:gd name="connsiteX26" fmla="*/ 41961 w 3755931"/>
              <a:gd name="connsiteY26" fmla="*/ 27303 h 371735"/>
              <a:gd name="connsiteX27" fmla="*/ 123847 w 3755931"/>
              <a:gd name="connsiteY27" fmla="*/ 7 h 37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55931" h="371735">
                <a:moveTo>
                  <a:pt x="123847" y="7"/>
                </a:moveTo>
                <a:cubicBezTo>
                  <a:pt x="221656" y="7"/>
                  <a:pt x="460249" y="26340"/>
                  <a:pt x="628814" y="27303"/>
                </a:cubicBezTo>
                <a:cubicBezTo>
                  <a:pt x="1256617" y="30891"/>
                  <a:pt x="1884959" y="-13036"/>
                  <a:pt x="2512205" y="13655"/>
                </a:cubicBezTo>
                <a:cubicBezTo>
                  <a:pt x="2546820" y="15128"/>
                  <a:pt x="2540712" y="76852"/>
                  <a:pt x="2553149" y="109189"/>
                </a:cubicBezTo>
                <a:cubicBezTo>
                  <a:pt x="2589183" y="202877"/>
                  <a:pt x="2571635" y="167070"/>
                  <a:pt x="2594092" y="245667"/>
                </a:cubicBezTo>
                <a:cubicBezTo>
                  <a:pt x="2598044" y="259499"/>
                  <a:pt x="2594873" y="280176"/>
                  <a:pt x="2607740" y="286610"/>
                </a:cubicBezTo>
                <a:cubicBezTo>
                  <a:pt x="2636512" y="300996"/>
                  <a:pt x="2671429" y="295709"/>
                  <a:pt x="2703274" y="300258"/>
                </a:cubicBezTo>
                <a:cubicBezTo>
                  <a:pt x="2739668" y="295709"/>
                  <a:pt x="2777071" y="296260"/>
                  <a:pt x="2812456" y="286610"/>
                </a:cubicBezTo>
                <a:cubicBezTo>
                  <a:pt x="2828280" y="282294"/>
                  <a:pt x="2837417" y="263003"/>
                  <a:pt x="2853399" y="259315"/>
                </a:cubicBezTo>
                <a:cubicBezTo>
                  <a:pt x="2897948" y="249035"/>
                  <a:pt x="2944384" y="250216"/>
                  <a:pt x="2989877" y="245667"/>
                </a:cubicBezTo>
                <a:cubicBezTo>
                  <a:pt x="3035370" y="254765"/>
                  <a:pt x="3081150" y="262530"/>
                  <a:pt x="3126355" y="272962"/>
                </a:cubicBezTo>
                <a:cubicBezTo>
                  <a:pt x="3140373" y="276197"/>
                  <a:pt x="3152942" y="285684"/>
                  <a:pt x="3167298" y="286610"/>
                </a:cubicBezTo>
                <a:cubicBezTo>
                  <a:pt x="3294494" y="294816"/>
                  <a:pt x="3422056" y="295709"/>
                  <a:pt x="3549435" y="300258"/>
                </a:cubicBezTo>
                <a:cubicBezTo>
                  <a:pt x="3613125" y="295709"/>
                  <a:pt x="3695354" y="331760"/>
                  <a:pt x="3740504" y="286610"/>
                </a:cubicBezTo>
                <a:cubicBezTo>
                  <a:pt x="3779239" y="247875"/>
                  <a:pt x="3733651" y="177194"/>
                  <a:pt x="3726856" y="122837"/>
                </a:cubicBezTo>
                <a:cubicBezTo>
                  <a:pt x="3724529" y="104225"/>
                  <a:pt x="3731673" y="71543"/>
                  <a:pt x="3713208" y="68246"/>
                </a:cubicBezTo>
                <a:cubicBezTo>
                  <a:pt x="3592208" y="46639"/>
                  <a:pt x="3467549" y="59147"/>
                  <a:pt x="3344719" y="54598"/>
                </a:cubicBezTo>
                <a:cubicBezTo>
                  <a:pt x="3312874" y="50049"/>
                  <a:pt x="3281352" y="40950"/>
                  <a:pt x="3249184" y="40950"/>
                </a:cubicBezTo>
                <a:cubicBezTo>
                  <a:pt x="2677736" y="40950"/>
                  <a:pt x="2979292" y="78432"/>
                  <a:pt x="2716922" y="40950"/>
                </a:cubicBezTo>
                <a:cubicBezTo>
                  <a:pt x="2696223" y="27151"/>
                  <a:pt x="2663285" y="7"/>
                  <a:pt x="2635035" y="7"/>
                </a:cubicBezTo>
                <a:cubicBezTo>
                  <a:pt x="2611838" y="7"/>
                  <a:pt x="2589542" y="9106"/>
                  <a:pt x="2566796" y="13655"/>
                </a:cubicBezTo>
                <a:cubicBezTo>
                  <a:pt x="2562247" y="31852"/>
                  <a:pt x="2552212" y="49512"/>
                  <a:pt x="2553149" y="68246"/>
                </a:cubicBezTo>
                <a:cubicBezTo>
                  <a:pt x="2561702" y="239308"/>
                  <a:pt x="2561272" y="229096"/>
                  <a:pt x="2594092" y="327553"/>
                </a:cubicBezTo>
                <a:cubicBezTo>
                  <a:pt x="1827189" y="412766"/>
                  <a:pt x="2321399" y="363847"/>
                  <a:pt x="492337" y="272962"/>
                </a:cubicBezTo>
                <a:cubicBezTo>
                  <a:pt x="418372" y="269287"/>
                  <a:pt x="346761" y="245667"/>
                  <a:pt x="273973" y="232019"/>
                </a:cubicBezTo>
                <a:cubicBezTo>
                  <a:pt x="192086" y="236568"/>
                  <a:pt x="89809" y="299928"/>
                  <a:pt x="28313" y="245667"/>
                </a:cubicBezTo>
                <a:cubicBezTo>
                  <a:pt x="-26373" y="197415"/>
                  <a:pt x="9346" y="92534"/>
                  <a:pt x="41961" y="27303"/>
                </a:cubicBezTo>
                <a:cubicBezTo>
                  <a:pt x="56202" y="-1180"/>
                  <a:pt x="26038" y="7"/>
                  <a:pt x="123847" y="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5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378 -0.155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378 -0.0083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378 0.0212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079 0.1821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378 -0.1020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196 0.2106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91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469 -0.0527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378 0.0645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378 0.1462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0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378 -0.2203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5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378 -0.0210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20378 -0.1838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-0.00833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9000"/>
                            </p:stCondLst>
                            <p:childTnLst>
                              <p:par>
                                <p:cTn id="8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-0.05278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5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-0.1493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0.04908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35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-0.19768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500"/>
                            </p:stCondLst>
                            <p:childTnLst>
                              <p:par>
                                <p:cTn id="10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0.10741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-0.08403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50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-0.24259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95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0.0213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10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50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-0.27037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3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-0.18194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40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4500"/>
                            </p:stCondLst>
                            <p:childTnLst>
                              <p:par>
                                <p:cTn id="1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20378 0.15903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5500"/>
                            </p:stCondLst>
                            <p:childTnLst>
                              <p:par>
                                <p:cTn id="14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</Words>
  <Application>Microsoft Office PowerPoint</Application>
  <PresentationFormat>Ecrã Panorâmico</PresentationFormat>
  <Paragraphs>2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MRibeiro</dc:creator>
  <cp:lastModifiedBy>Maria Ribeiro</cp:lastModifiedBy>
  <cp:revision>9</cp:revision>
  <dcterms:created xsi:type="dcterms:W3CDTF">2020-01-25T08:57:17Z</dcterms:created>
  <dcterms:modified xsi:type="dcterms:W3CDTF">2020-01-27T18:03:14Z</dcterms:modified>
</cp:coreProperties>
</file>