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79" r:id="rId2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639482-9FAA-4675-B53D-8A4BF3B4ACB0}">
          <p14:sldIdLst>
            <p14:sldId id="479"/>
          </p14:sldIdLst>
        </p14:section>
        <p14:section name="제목 없는 구역" id="{E69873A4-3151-4964-9F65-EBC1BEA3966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9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80" autoAdjust="0"/>
  </p:normalViewPr>
  <p:slideViewPr>
    <p:cSldViewPr showGuides="1">
      <p:cViewPr varScale="1">
        <p:scale>
          <a:sx n="83" d="100"/>
          <a:sy n="83" d="100"/>
        </p:scale>
        <p:origin x="216" y="78"/>
      </p:cViewPr>
      <p:guideLst>
        <p:guide orient="horz" pos="89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1842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4E14729-7F9F-4959-898F-458A7ABB3A30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C3EEA99-1598-46B5-99D0-62F11E35CB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36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Eui-Jik\Google 드라이브\개인\CIC LAB\lab_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6205764"/>
            <a:ext cx="3960000" cy="660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57694"/>
            <a:ext cx="6400800" cy="17526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9" name="Picture 11" descr="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924175"/>
            <a:ext cx="33528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6165850"/>
            <a:ext cx="9144000" cy="115888"/>
          </a:xfrm>
          <a:prstGeom prst="rect">
            <a:avLst/>
          </a:prstGeom>
          <a:solidFill>
            <a:srgbClr val="3C64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83C8C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ko-KR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엽서M" pitchFamily="18" charset="-127"/>
              <a:cs typeface="+mn-cs"/>
            </a:endParaRPr>
          </a:p>
        </p:txBody>
      </p:sp>
      <p:grpSp>
        <p:nvGrpSpPr>
          <p:cNvPr id="12" name="Group 10"/>
          <p:cNvGrpSpPr>
            <a:grpSpLocks/>
          </p:cNvGrpSpPr>
          <p:nvPr userDrawn="1"/>
        </p:nvGrpSpPr>
        <p:grpSpPr bwMode="auto">
          <a:xfrm>
            <a:off x="0" y="0"/>
            <a:ext cx="9144000" cy="260350"/>
            <a:chOff x="0" y="4110"/>
            <a:chExt cx="5760" cy="210"/>
          </a:xfrm>
        </p:grpSpPr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0" y="4110"/>
              <a:ext cx="5760" cy="210"/>
            </a:xfrm>
            <a:prstGeom prst="rect">
              <a:avLst/>
            </a:prstGeom>
            <a:solidFill>
              <a:srgbClr val="283C8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83C8C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1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HY엽서M" pitchFamily="18" charset="-127"/>
                <a:cs typeface="+mn-cs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 userDrawn="1"/>
          </p:nvSpPr>
          <p:spPr bwMode="auto">
            <a:xfrm>
              <a:off x="0" y="4110"/>
              <a:ext cx="1488" cy="210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83C8C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1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HY엽서M" pitchFamily="18" charset="-127"/>
                <a:cs typeface="+mn-cs"/>
              </a:endParaRPr>
            </a:p>
          </p:txBody>
        </p:sp>
      </p:grp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777-0F6B-4A17-B418-D6B8A2FB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한림대 영문로고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40323" y="6309320"/>
            <a:ext cx="1330707" cy="48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777-0F6B-4A17-B418-D6B8A2FB80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26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26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777-0F6B-4A17-B418-D6B8A2FB80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777-0F6B-4A17-B418-D6B8A2FB80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777-0F6B-4A17-B418-D6B8A2FB80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0" y="6165850"/>
            <a:ext cx="9144000" cy="115888"/>
          </a:xfrm>
          <a:prstGeom prst="rect">
            <a:avLst/>
          </a:prstGeom>
          <a:solidFill>
            <a:srgbClr val="3C64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83C8C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ko-KR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엽서M" pitchFamily="18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28736"/>
            <a:ext cx="4038600" cy="50720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28736"/>
            <a:ext cx="4038600" cy="50720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777-0F6B-4A17-B418-D6B8A2FB80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4040188" cy="7461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428736"/>
            <a:ext cx="4041775" cy="7461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777-0F6B-4A17-B418-D6B8A2FB80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777-0F6B-4A17-B418-D6B8A2FB80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777-0F6B-4A17-B418-D6B8A2FB80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277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1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777-0F6B-4A17-B418-D6B8A2FB80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777-0F6B-4A17-B418-D6B8A2FB80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ui-Jik\Google 드라이브\개인\CIC LAB\lab_logo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47664" y="6205764"/>
            <a:ext cx="3960000" cy="660000"/>
          </a:xfrm>
          <a:prstGeom prst="rect">
            <a:avLst/>
          </a:prstGeom>
          <a:noFill/>
        </p:spPr>
      </p:pic>
      <p:pic>
        <p:nvPicPr>
          <p:cNvPr id="14" name="Picture 13" descr="logo3"/>
          <p:cNvPicPr>
            <a:picLocks noChangeAspect="1" noChangeArrowheads="1"/>
          </p:cNvPicPr>
          <p:nvPr/>
        </p:nvPicPr>
        <p:blipFill>
          <a:blip r:embed="rId14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1371600" y="2451100"/>
            <a:ext cx="6400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043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49A0777-0F6B-4A17-B418-D6B8A2FB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0" y="0"/>
            <a:ext cx="9144000" cy="260350"/>
            <a:chOff x="0" y="4110"/>
            <a:chExt cx="5760" cy="210"/>
          </a:xfrm>
        </p:grpSpPr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0" y="4110"/>
              <a:ext cx="5760" cy="210"/>
            </a:xfrm>
            <a:prstGeom prst="rect">
              <a:avLst/>
            </a:prstGeom>
            <a:solidFill>
              <a:srgbClr val="283C8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83C8C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1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HY엽서M" pitchFamily="18" charset="-127"/>
                <a:cs typeface="+mn-cs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 userDrawn="1"/>
          </p:nvSpPr>
          <p:spPr bwMode="auto">
            <a:xfrm>
              <a:off x="0" y="4110"/>
              <a:ext cx="1488" cy="210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83C8C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1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HY엽서M" pitchFamily="18" charset="-127"/>
                <a:cs typeface="+mn-cs"/>
              </a:endParaRPr>
            </a:p>
          </p:txBody>
        </p:sp>
      </p:grpSp>
      <p:pic>
        <p:nvPicPr>
          <p:cNvPr id="15" name="그림 14" descr="한림대 영문로고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0323" y="6309320"/>
            <a:ext cx="1330707" cy="48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>
            <a:lumMod val="75000"/>
          </a:schemeClr>
        </a:buClr>
        <a:buSzPct val="60000"/>
        <a:buFont typeface="맑은 고딕" pitchFamily="50" charset="-127"/>
        <a:buChar char="■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5">
            <a:lumMod val="75000"/>
          </a:schemeClr>
        </a:buClr>
        <a:buSzPct val="60000"/>
        <a:buFont typeface="맑은 고딕" pitchFamily="50" charset="-127"/>
        <a:buChar char="■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60000"/>
        <a:buFont typeface="맑은 고딕" pitchFamily="50" charset="-127"/>
        <a:buChar char="■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SzPct val="60000"/>
        <a:buFont typeface="맑은 고딕" pitchFamily="50" charset="-127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Lecture Plan</a:t>
            </a:r>
            <a:endParaRPr lang="ko-KR" altLang="en-US" sz="2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AA1EE4-EADF-40BD-8C24-4665D8E1C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5580"/>
              </p:ext>
            </p:extLst>
          </p:nvPr>
        </p:nvGraphicFramePr>
        <p:xfrm>
          <a:off x="351691" y="835103"/>
          <a:ext cx="8540789" cy="5402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865">
                  <a:extLst>
                    <a:ext uri="{9D8B030D-6E8A-4147-A177-3AD203B41FA5}">
                      <a16:colId xmlns:a16="http://schemas.microsoft.com/office/drawing/2014/main" val="2567723803"/>
                    </a:ext>
                  </a:extLst>
                </a:gridCol>
                <a:gridCol w="3575462">
                  <a:extLst>
                    <a:ext uri="{9D8B030D-6E8A-4147-A177-3AD203B41FA5}">
                      <a16:colId xmlns:a16="http://schemas.microsoft.com/office/drawing/2014/main" val="371860680"/>
                    </a:ext>
                  </a:extLst>
                </a:gridCol>
                <a:gridCol w="3575462">
                  <a:extLst>
                    <a:ext uri="{9D8B030D-6E8A-4147-A177-3AD203B41FA5}">
                      <a16:colId xmlns:a16="http://schemas.microsoft.com/office/drawing/2014/main" val="3140707982"/>
                    </a:ext>
                  </a:extLst>
                </a:gridCol>
              </a:tblGrid>
              <a:tr h="31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Week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Theory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Practice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04645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Course Intro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Course Intro &amp; Demo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647209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Embedded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Environment Setup</a:t>
                      </a:r>
                      <a:endParaRPr lang="ko-KR" altLang="en-U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467192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 Source Hardware 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Linux Command</a:t>
                      </a:r>
                      <a:endParaRPr lang="ko-KR" altLang="en-U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205828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Chuseok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Chuseok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356145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Embedded System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GPIO Control: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LED, Button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581943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Digital Analogue I/O #1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GPIO Control: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PWM, ADC, Variable Resistor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572619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Digital Analogue I/O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GPIO Control: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Servo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Motor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496926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FF"/>
                          </a:solidFill>
                        </a:rPr>
                        <a:t>Midterm Exam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FF"/>
                          </a:solidFill>
                        </a:rPr>
                        <a:t>Midterm Exam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899504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 Concept and Architecture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GPIO Control: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Thermometer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971644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Lightweight Web Protocol -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CoAP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#1</a:t>
                      </a:r>
                      <a:endParaRPr lang="ko-KR" altLang="en-U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jCoAP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Open Source #1</a:t>
                      </a:r>
                      <a:endParaRPr lang="ko-KR" altLang="en-U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204131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Lightweight Web Protocol -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CoAP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#2</a:t>
                      </a:r>
                      <a:endParaRPr lang="ko-KR" altLang="en-U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jCoAP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Open Source #2</a:t>
                      </a:r>
                      <a:endParaRPr lang="ko-KR" altLang="en-U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968178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CoAP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Open Source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Development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#1</a:t>
                      </a:r>
                      <a:endParaRPr lang="ko-KR" altLang="en-U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974832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Plan Presentation</a:t>
                      </a:r>
                      <a:endParaRPr lang="ko-KR" altLang="en-U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Development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#2</a:t>
                      </a:r>
                      <a:endParaRPr lang="ko-KR" altLang="en-U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733155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Development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Project Presentation #1</a:t>
                      </a:r>
                      <a:endParaRPr lang="ko-KR" altLang="en-U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812224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Supplement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Presentation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Presentation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#3</a:t>
                      </a:r>
                      <a:endParaRPr lang="ko-KR" altLang="en-U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25710"/>
                  </a:ext>
                </a:extLst>
              </a:tr>
              <a:tr h="31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FF"/>
                          </a:solidFill>
                        </a:rPr>
                        <a:t>Final Exam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FF"/>
                          </a:solidFill>
                        </a:rPr>
                        <a:t>Final Exam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730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72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18427</TotalTime>
  <Words>152</Words>
  <Application>Microsoft Office PowerPoint</Application>
  <PresentationFormat>화면 슬라이드 쇼(4:3)</PresentationFormat>
  <Paragraphs>52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HY엽서M</vt:lpstr>
      <vt:lpstr>맑은 고딕</vt:lpstr>
      <vt:lpstr>Arial</vt:lpstr>
      <vt:lpstr>Wingdings</vt:lpstr>
      <vt:lpstr>Office 테마</vt:lpstr>
      <vt:lpstr>Lecture Plan</vt:lpstr>
    </vt:vector>
  </TitlesOfParts>
  <Company>Hallym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김선정</dc:creator>
  <cp:lastModifiedBy>Windows 사용자</cp:lastModifiedBy>
  <cp:revision>1479</cp:revision>
  <cp:lastPrinted>2016-09-13T02:22:33Z</cp:lastPrinted>
  <dcterms:created xsi:type="dcterms:W3CDTF">2009-03-12T00:28:52Z</dcterms:created>
  <dcterms:modified xsi:type="dcterms:W3CDTF">2018-08-08T11:11:55Z</dcterms:modified>
</cp:coreProperties>
</file>