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9" r:id="rId4"/>
    <p:sldId id="264" r:id="rId5"/>
    <p:sldId id="265" r:id="rId6"/>
    <p:sldId id="266" r:id="rId7"/>
    <p:sldId id="260" r:id="rId8"/>
    <p:sldId id="261" r:id="rId9"/>
    <p:sldId id="263" r:id="rId10"/>
    <p:sldId id="262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0" r:id="rId30"/>
    <p:sldId id="286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87" r:id="rId39"/>
    <p:sldId id="297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5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Conditional </a:t>
            </a:r>
            <a:r>
              <a:rPr lang="en-US" sz="3200" dirty="0" smtClean="0">
                <a:solidFill>
                  <a:srgbClr val="FF0000"/>
                </a:solidFill>
              </a:rPr>
              <a:t>Structures &amp; loops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2618" y="110362"/>
          <a:ext cx="8229600" cy="5900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582"/>
                <a:gridCol w="1600200"/>
                <a:gridCol w="3486818"/>
              </a:tblGrid>
              <a:tr h="597326">
                <a:tc>
                  <a:txBody>
                    <a:bodyPr/>
                    <a:lstStyle/>
                    <a:p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200" dirty="0"/>
                    </a:p>
                  </a:txBody>
                  <a:tcPr/>
                </a:tc>
              </a:tr>
              <a:tr h="191471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Check input number is odd or even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Even  </a:t>
                      </a:r>
                      <a:r>
                        <a:rPr lang="en-US" sz="22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200" dirty="0" smtClean="0"/>
                        <a:t> no %2 ==0</a:t>
                      </a:r>
                    </a:p>
                    <a:p>
                      <a:r>
                        <a:rPr lang="en-US" sz="2200" dirty="0" smtClean="0"/>
                        <a:t>Odd </a:t>
                      </a:r>
                      <a:r>
                        <a:rPr lang="en-US" sz="2200" dirty="0" smtClean="0">
                          <a:sym typeface="Wingdings" pitchFamily="2" charset="2"/>
                        </a:rPr>
                        <a:t> no%2 !=0</a:t>
                      </a:r>
                    </a:p>
                    <a:p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if</a:t>
                      </a:r>
                      <a:r>
                        <a:rPr lang="en-US" sz="2200" baseline="0" dirty="0" smtClean="0"/>
                        <a:t> ( no%2 ==0)</a:t>
                      </a:r>
                    </a:p>
                    <a:p>
                      <a:r>
                        <a:rPr lang="en-US" sz="2200" baseline="0" dirty="0" smtClean="0"/>
                        <a:t>{</a:t>
                      </a:r>
                    </a:p>
                    <a:p>
                      <a:r>
                        <a:rPr lang="en-US" sz="2200" baseline="0" dirty="0" smtClean="0"/>
                        <a:t>}</a:t>
                      </a:r>
                    </a:p>
                    <a:p>
                      <a:r>
                        <a:rPr lang="en-US" sz="2200" baseline="0" dirty="0" smtClean="0"/>
                        <a:t>else</a:t>
                      </a:r>
                    </a:p>
                    <a:p>
                      <a:r>
                        <a:rPr lang="en-US" sz="2200" baseline="0" dirty="0" smtClean="0"/>
                        <a:t>{</a:t>
                      </a:r>
                    </a:p>
                    <a:p>
                      <a:r>
                        <a:rPr lang="en-US" sz="2200" baseline="0" dirty="0" smtClean="0"/>
                        <a:t>}</a:t>
                      </a:r>
                      <a:endParaRPr lang="en-CA" sz="2200" dirty="0"/>
                    </a:p>
                  </a:txBody>
                  <a:tcPr/>
                </a:tc>
              </a:tr>
              <a:tr h="59732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Comparison between two numbers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&lt; , &lt;=, &gt;, &gt;=, == ,!=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if</a:t>
                      </a:r>
                      <a:r>
                        <a:rPr lang="en-US" sz="2200" baseline="0" dirty="0" smtClean="0"/>
                        <a:t> (a &lt;b)</a:t>
                      </a:r>
                    </a:p>
                    <a:p>
                      <a:r>
                        <a:rPr lang="en-US" sz="2200" baseline="0" dirty="0" smtClean="0"/>
                        <a:t>if(a&gt;b)</a:t>
                      </a:r>
                    </a:p>
                    <a:p>
                      <a:r>
                        <a:rPr lang="en-US" sz="2200" baseline="0" dirty="0" smtClean="0"/>
                        <a:t>if( a&lt;=b)</a:t>
                      </a:r>
                    </a:p>
                    <a:p>
                      <a:r>
                        <a:rPr lang="en-US" sz="2200" baseline="0" dirty="0" smtClean="0"/>
                        <a:t>if(a&gt;=b)</a:t>
                      </a:r>
                    </a:p>
                    <a:p>
                      <a:r>
                        <a:rPr lang="en-US" sz="2200" baseline="0" dirty="0" smtClean="0"/>
                        <a:t>if( a==b)</a:t>
                      </a:r>
                    </a:p>
                    <a:p>
                      <a:r>
                        <a:rPr lang="en-US" sz="2200" baseline="0" dirty="0" smtClean="0"/>
                        <a:t>if (a!=b)</a:t>
                      </a:r>
                      <a:endParaRPr lang="en-CA" sz="2200" dirty="0"/>
                    </a:p>
                  </a:txBody>
                  <a:tcPr/>
                </a:tc>
              </a:tr>
              <a:tr h="59732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Two conditions</a:t>
                      </a:r>
                      <a:r>
                        <a:rPr lang="en-US" sz="2200" baseline="0" dirty="0" smtClean="0"/>
                        <a:t> 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if ( no&gt;0 &amp;&amp; no&lt;10)</a:t>
                      </a:r>
                    </a:p>
                    <a:p>
                      <a:r>
                        <a:rPr lang="en-US" sz="2200" dirty="0" smtClean="0"/>
                        <a:t>if ( no==5 || no==10)</a:t>
                      </a:r>
                    </a:p>
                    <a:p>
                      <a:r>
                        <a:rPr lang="en-US" sz="2200" dirty="0" smtClean="0"/>
                        <a:t>if(a&gt;b &amp;&amp; a&gt;c)</a:t>
                      </a:r>
                      <a:endParaRPr lang="en-CA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799" y="86931"/>
            <a:ext cx="2654121" cy="762000"/>
          </a:xfrm>
        </p:spPr>
        <p:txBody>
          <a:bodyPr/>
          <a:lstStyle/>
          <a:p>
            <a:r>
              <a:rPr lang="en-US" dirty="0" smtClean="0"/>
              <a:t>Else…if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25204" y="1066800"/>
            <a:ext cx="2819400" cy="5562600"/>
          </a:xfrm>
        </p:spPr>
        <p:txBody>
          <a:bodyPr/>
          <a:lstStyle/>
          <a:p>
            <a:r>
              <a:rPr lang="en-CA" dirty="0" smtClean="0"/>
              <a:t>very useful to test various conditions using single if...else if statement.</a:t>
            </a:r>
            <a:endParaRPr lang="en-C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608"/>
            <a:ext cx="5791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541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553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522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5344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Consider the following code snippet.</a:t>
            </a:r>
          </a:p>
          <a:p>
            <a:pPr lvl="2">
              <a:lnSpc>
                <a:spcPct val="150000"/>
              </a:lnSpc>
              <a:buNone/>
            </a:pPr>
            <a:r>
              <a:rPr lang="en-CA" dirty="0" smtClean="0"/>
              <a:t>if (</a:t>
            </a:r>
            <a:r>
              <a:rPr lang="en-CA" dirty="0" err="1" smtClean="0"/>
              <a:t>aNumber</a:t>
            </a:r>
            <a:r>
              <a:rPr lang="en-CA" dirty="0" smtClean="0"/>
              <a:t> &gt;= 0) </a:t>
            </a:r>
          </a:p>
          <a:p>
            <a:pPr lvl="3">
              <a:lnSpc>
                <a:spcPct val="150000"/>
              </a:lnSpc>
              <a:buNone/>
            </a:pPr>
            <a:r>
              <a:rPr lang="en-CA" dirty="0" smtClean="0"/>
              <a:t>if (</a:t>
            </a:r>
            <a:r>
              <a:rPr lang="en-CA" dirty="0" err="1" smtClean="0"/>
              <a:t>aNumber</a:t>
            </a:r>
            <a:r>
              <a:rPr lang="en-CA" dirty="0" smtClean="0"/>
              <a:t> == 0) </a:t>
            </a:r>
          </a:p>
          <a:p>
            <a:pPr lvl="4">
              <a:lnSpc>
                <a:spcPct val="150000"/>
              </a:lnSpc>
              <a:buNone/>
            </a:pPr>
            <a:r>
              <a:rPr lang="en-CA" dirty="0" err="1" smtClean="0"/>
              <a:t>System.out.println</a:t>
            </a:r>
            <a:r>
              <a:rPr lang="en-CA" dirty="0" smtClean="0"/>
              <a:t>("first string"); </a:t>
            </a:r>
          </a:p>
          <a:p>
            <a:pPr lvl="4">
              <a:lnSpc>
                <a:spcPct val="150000"/>
              </a:lnSpc>
              <a:buNone/>
            </a:pPr>
            <a:r>
              <a:rPr lang="en-CA" dirty="0" smtClean="0"/>
              <a:t>else </a:t>
            </a:r>
          </a:p>
          <a:p>
            <a:pPr lvl="4">
              <a:lnSpc>
                <a:spcPct val="150000"/>
              </a:lnSpc>
              <a:buNone/>
            </a:pPr>
            <a:r>
              <a:rPr lang="en-CA" dirty="0" err="1" smtClean="0"/>
              <a:t>System.out.println</a:t>
            </a:r>
            <a:r>
              <a:rPr lang="en-CA" dirty="0" smtClean="0"/>
              <a:t>("second string"); </a:t>
            </a:r>
          </a:p>
          <a:p>
            <a:pPr lvl="2">
              <a:lnSpc>
                <a:spcPct val="150000"/>
              </a:lnSpc>
              <a:buNone/>
            </a:pPr>
            <a:r>
              <a:rPr lang="en-CA" dirty="0" err="1" smtClean="0"/>
              <a:t>System.out.println</a:t>
            </a:r>
            <a:r>
              <a:rPr lang="en-CA" dirty="0" smtClean="0"/>
              <a:t>("third string");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What output do you think the code will produce if </a:t>
            </a:r>
            <a:r>
              <a:rPr lang="en-CA" dirty="0" err="1" smtClean="0"/>
              <a:t>aNumber</a:t>
            </a:r>
            <a:r>
              <a:rPr lang="en-CA" dirty="0" smtClean="0"/>
              <a:t> is 3?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705600" cy="55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0"/>
            <a:ext cx="85344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If (</a:t>
            </a:r>
            <a:r>
              <a:rPr lang="en-CA" b="1" dirty="0" err="1" smtClean="0">
                <a:solidFill>
                  <a:srgbClr val="C00000"/>
                </a:solidFill>
              </a:rPr>
              <a:t>Boolean_expression</a:t>
            </a:r>
            <a:r>
              <a:rPr lang="en-CA" b="1" dirty="0" smtClean="0">
                <a:solidFill>
                  <a:srgbClr val="C00000"/>
                </a:solidFill>
              </a:rPr>
              <a:t> 1</a:t>
            </a:r>
            <a:r>
              <a:rPr lang="en-CA" dirty="0" smtClean="0"/>
              <a:t>) </a:t>
            </a:r>
          </a:p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{ </a:t>
            </a:r>
          </a:p>
          <a:p>
            <a:pPr lvl="1">
              <a:buNone/>
            </a:pPr>
            <a:r>
              <a:rPr lang="en-CA" dirty="0" smtClean="0"/>
              <a:t>// Executes when the Boolean expression 1 is true</a:t>
            </a:r>
          </a:p>
          <a:p>
            <a:pPr lvl="2">
              <a:buNone/>
            </a:pPr>
            <a:r>
              <a:rPr lang="en-CA" b="1" dirty="0" smtClean="0">
                <a:solidFill>
                  <a:srgbClr val="0070C0"/>
                </a:solidFill>
              </a:rPr>
              <a:t>if(</a:t>
            </a:r>
            <a:r>
              <a:rPr lang="en-CA" b="1" dirty="0" err="1" smtClean="0">
                <a:solidFill>
                  <a:srgbClr val="0070C0"/>
                </a:solidFill>
              </a:rPr>
              <a:t>Boolean_expression</a:t>
            </a:r>
            <a:r>
              <a:rPr lang="en-CA" b="1" dirty="0" smtClean="0">
                <a:solidFill>
                  <a:srgbClr val="0070C0"/>
                </a:solidFill>
              </a:rPr>
              <a:t> 2) </a:t>
            </a:r>
          </a:p>
          <a:p>
            <a:pPr lvl="3">
              <a:buNone/>
            </a:pPr>
            <a:r>
              <a:rPr lang="en-CA" b="1" dirty="0" smtClean="0">
                <a:solidFill>
                  <a:srgbClr val="0070C0"/>
                </a:solidFill>
              </a:rPr>
              <a:t>{</a:t>
            </a:r>
          </a:p>
          <a:p>
            <a:pPr lvl="3">
              <a:buNone/>
            </a:pPr>
            <a:r>
              <a:rPr lang="en-CA" dirty="0" smtClean="0"/>
              <a:t> // Executes when the Boolean expression 2 is true</a:t>
            </a:r>
          </a:p>
          <a:p>
            <a:pPr lvl="3">
              <a:buNone/>
            </a:pPr>
            <a:r>
              <a:rPr lang="en-CA" b="1" dirty="0" smtClean="0">
                <a:solidFill>
                  <a:srgbClr val="0070C0"/>
                </a:solidFill>
              </a:rPr>
              <a:t> } 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else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70C0"/>
                </a:solidFill>
              </a:rPr>
              <a:t>{</a:t>
            </a:r>
          </a:p>
          <a:p>
            <a:pPr lvl="3">
              <a:buNone/>
            </a:pPr>
            <a:r>
              <a:rPr lang="en-CA" dirty="0" smtClean="0"/>
              <a:t> // Executes when the Boolean expression 2 is false</a:t>
            </a:r>
            <a:endParaRPr lang="en-US" dirty="0" smtClean="0"/>
          </a:p>
          <a:p>
            <a:pPr lvl="3">
              <a:buNone/>
            </a:pPr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CA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924800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181600"/>
            <a:ext cx="5105400" cy="137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maximum number out of 3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1770"/>
            <a:ext cx="6858000" cy="592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 - Decision Making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Decision making structures have one or more conditions to be tested by the program,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Along with a statement or statements that are to be executed if the condition is determined to be true,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Optionally, other statements to be executed if the condition is determined to be false.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598869"/>
          </a:xfrm>
        </p:spPr>
        <p:txBody>
          <a:bodyPr/>
          <a:lstStyle/>
          <a:p>
            <a:r>
              <a:rPr lang="en-US" dirty="0" smtClean="0"/>
              <a:t>Switch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838200"/>
            <a:ext cx="30480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Its used when you have multiple possibilities for the if statement</a:t>
            </a:r>
            <a:endParaRPr lang="en-CA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4343400" cy="586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449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71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399"/>
            <a:ext cx="6781800" cy="588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Declare an </a:t>
            </a:r>
            <a:r>
              <a:rPr lang="en-CA" dirty="0" err="1" smtClean="0"/>
              <a:t>int</a:t>
            </a:r>
            <a:r>
              <a:rPr lang="en-CA" dirty="0" smtClean="0"/>
              <a:t> named month whose value represents a month. The code displays the name of the month, based on the value of month</a:t>
            </a:r>
          </a:p>
          <a:p>
            <a:r>
              <a:rPr lang="en-CA" dirty="0" smtClean="0"/>
              <a:t>write a program called </a:t>
            </a:r>
            <a:r>
              <a:rPr lang="en-CA" dirty="0" err="1" smtClean="0"/>
              <a:t>DegreeCategory</a:t>
            </a:r>
            <a:r>
              <a:rPr lang="en-CA" dirty="0" smtClean="0"/>
              <a:t> which takes a student mark (e.g. final year, total assessment mark) and reports what degree category it is worth. The input is a single number</a:t>
            </a:r>
            <a:r>
              <a:rPr lang="en-CA" b="1" dirty="0" smtClean="0"/>
              <a:t>.</a:t>
            </a:r>
          </a:p>
          <a:p>
            <a:endParaRPr lang="en-CA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0"/>
            <a:ext cx="7162800" cy="268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Loop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066800"/>
            <a:ext cx="49530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There may be a situation when you need to execute a block of code several number of times.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 </a:t>
            </a:r>
            <a:r>
              <a:rPr lang="en-CA" b="1" dirty="0" smtClean="0"/>
              <a:t>loop</a:t>
            </a:r>
            <a:r>
              <a:rPr lang="en-CA" dirty="0" smtClean="0"/>
              <a:t> statement allows us to execute a statement or group of statements multiple time</a:t>
            </a:r>
            <a:endParaRPr lang="en-CA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r="6535"/>
          <a:stretch>
            <a:fillRect/>
          </a:stretch>
        </p:blipFill>
        <p:spPr bwMode="auto">
          <a:xfrm>
            <a:off x="228600" y="1066800"/>
            <a:ext cx="3505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Do..while loop</a:t>
            </a:r>
          </a:p>
          <a:p>
            <a:r>
              <a:rPr lang="en-US" dirty="0" smtClean="0"/>
              <a:t>For loop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While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1066800"/>
            <a:ext cx="44196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dirty="0" smtClean="0"/>
              <a:t>In </a:t>
            </a:r>
            <a:r>
              <a:rPr lang="en-CA" sz="2800" b="1" dirty="0" smtClean="0"/>
              <a:t>while loop</a:t>
            </a:r>
            <a:r>
              <a:rPr lang="en-CA" sz="2800" dirty="0" smtClean="0"/>
              <a:t> first check the condition </a:t>
            </a:r>
          </a:p>
          <a:p>
            <a:pPr>
              <a:lnSpc>
                <a:spcPct val="150000"/>
              </a:lnSpc>
            </a:pPr>
            <a:r>
              <a:rPr lang="en-CA" sz="2800" dirty="0" smtClean="0"/>
              <a:t>if condition is true </a:t>
            </a:r>
          </a:p>
          <a:p>
            <a:pPr lvl="1">
              <a:lnSpc>
                <a:spcPct val="150000"/>
              </a:lnSpc>
            </a:pPr>
            <a:r>
              <a:rPr lang="en-CA" sz="2800" dirty="0" smtClean="0"/>
              <a:t>then control goes inside the loop body </a:t>
            </a:r>
          </a:p>
          <a:p>
            <a:pPr>
              <a:lnSpc>
                <a:spcPct val="150000"/>
              </a:lnSpc>
            </a:pPr>
            <a:r>
              <a:rPr lang="en-CA" sz="2800" dirty="0" smtClean="0"/>
              <a:t>otherwise goes outside of the body</a:t>
            </a:r>
            <a:endParaRPr lang="en-CA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81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5988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5344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while</a:t>
            </a:r>
            <a:r>
              <a:rPr lang="en-CA" sz="2800" dirty="0" smtClean="0"/>
              <a:t>(</a:t>
            </a:r>
            <a:r>
              <a:rPr lang="en-CA" sz="2800" b="1" dirty="0" smtClean="0">
                <a:solidFill>
                  <a:srgbClr val="0070C0"/>
                </a:solidFill>
              </a:rPr>
              <a:t>condition</a:t>
            </a:r>
            <a:r>
              <a:rPr lang="en-CA" sz="2800" dirty="0" smtClean="0"/>
              <a:t>) </a:t>
            </a:r>
          </a:p>
          <a:p>
            <a:pPr>
              <a:buNone/>
            </a:pPr>
            <a:r>
              <a:rPr lang="en-CA" sz="2800" dirty="0" smtClean="0"/>
              <a:t>{</a:t>
            </a:r>
          </a:p>
          <a:p>
            <a:pPr lvl="1">
              <a:buNone/>
            </a:pPr>
            <a:r>
              <a:rPr lang="en-CA" sz="2800" dirty="0" smtClean="0"/>
              <a:t> Statement(s); </a:t>
            </a:r>
          </a:p>
          <a:p>
            <a:pPr lvl="1">
              <a:buNone/>
            </a:pPr>
            <a:r>
              <a:rPr lang="en-CA" sz="2800" dirty="0" smtClean="0"/>
              <a:t>Increment / decrements (++ or --); </a:t>
            </a:r>
          </a:p>
          <a:p>
            <a:pPr>
              <a:buNone/>
            </a:pPr>
            <a:r>
              <a:rPr lang="en-CA" sz="2800" dirty="0" smtClean="0"/>
              <a:t>}</a:t>
            </a:r>
            <a:endParaRPr lang="en-CA" sz="28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4495800" cy="38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895600"/>
            <a:ext cx="1447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 Infinitive 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If you pass </a:t>
            </a:r>
            <a:r>
              <a:rPr lang="en-CA" b="1" dirty="0" smtClean="0"/>
              <a:t>true</a:t>
            </a:r>
            <a:r>
              <a:rPr lang="en-CA" dirty="0" smtClean="0"/>
              <a:t> in the while loop, it will be infinitive while loop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5999"/>
            <a:ext cx="51054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86000"/>
            <a:ext cx="297893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types of decision making statements.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If…else statement</a:t>
            </a:r>
          </a:p>
          <a:p>
            <a:r>
              <a:rPr lang="en-US" dirty="0" smtClean="0"/>
              <a:t>Nested if else statement</a:t>
            </a:r>
          </a:p>
          <a:p>
            <a:r>
              <a:rPr lang="en-US" dirty="0" smtClean="0"/>
              <a:t>Else..if ladder</a:t>
            </a:r>
          </a:p>
          <a:p>
            <a:r>
              <a:rPr lang="en-US" dirty="0" smtClean="0"/>
              <a:t>Switch statement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What is the output of the following code?</a:t>
            </a:r>
          </a:p>
          <a:p>
            <a:pPr lvl="1">
              <a:buNone/>
            </a:pPr>
            <a:r>
              <a:rPr lang="en-CA" dirty="0" smtClean="0"/>
              <a:t>b = 1;</a:t>
            </a:r>
          </a:p>
          <a:p>
            <a:pPr lvl="1">
              <a:buNone/>
            </a:pPr>
            <a:r>
              <a:rPr lang="en-CA" dirty="0" smtClean="0"/>
              <a:t>while(b &lt; 4)</a:t>
            </a:r>
          </a:p>
          <a:p>
            <a:pPr lvl="1">
              <a:buNone/>
            </a:pPr>
            <a:r>
              <a:rPr lang="en-CA" dirty="0" err="1" smtClean="0"/>
              <a:t>System.out.print</a:t>
            </a:r>
            <a:r>
              <a:rPr lang="en-CA" dirty="0" smtClean="0"/>
              <a:t>(b + " ");</a:t>
            </a:r>
          </a:p>
          <a:p>
            <a:r>
              <a:rPr lang="en-CA" dirty="0" smtClean="0"/>
              <a:t>a. 1</a:t>
            </a:r>
          </a:p>
          <a:p>
            <a:r>
              <a:rPr lang="en-CA" dirty="0" smtClean="0"/>
              <a:t>b. 1 2 3</a:t>
            </a:r>
          </a:p>
          <a:p>
            <a:r>
              <a:rPr lang="en-CA" dirty="0" smtClean="0"/>
              <a:t>c. 1 2 3 4</a:t>
            </a:r>
          </a:p>
          <a:p>
            <a:r>
              <a:rPr lang="en-CA" dirty="0" smtClean="0"/>
              <a:t>d. 1 1 1 1 1 1…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Do..while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Used to iterate a part of the program several times.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If the number of iteration is not fixed and you must have to execute the loop at least once, it is recommended to use do-while loop.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2800"/>
            <a:ext cx="289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743200"/>
            <a:ext cx="266676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838200"/>
            <a:ext cx="114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r>
              <a:rPr lang="en-CA" dirty="0" smtClean="0"/>
              <a:t>used to iterate a part of the program several times. </a:t>
            </a:r>
          </a:p>
          <a:p>
            <a:r>
              <a:rPr lang="en-CA" dirty="0" smtClean="0"/>
              <a:t>If the number of iteration is fixed, </a:t>
            </a:r>
          </a:p>
          <a:p>
            <a:pPr>
              <a:buNone/>
            </a:pPr>
            <a:r>
              <a:rPr lang="en-CA" dirty="0" smtClean="0"/>
              <a:t>    it is recommended to use for loop.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4419600" cy="2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468826"/>
            <a:ext cx="31242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492044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219200"/>
            <a:ext cx="990600" cy="40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 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used to break loop or switch statement. </a:t>
            </a:r>
          </a:p>
          <a:p>
            <a:r>
              <a:rPr lang="en-CA" dirty="0" smtClean="0"/>
              <a:t>It breaks the current flow of the program at specified condition.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434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743200"/>
            <a:ext cx="1295400" cy="319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 Break Statement with Inner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It breaks inner loop only if you use break statement inside the inner loop.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4419600" cy="470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981199"/>
            <a:ext cx="990600" cy="41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 Continue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Used to continue loop.</a:t>
            </a:r>
          </a:p>
          <a:p>
            <a:r>
              <a:rPr lang="en-CA" dirty="0" smtClean="0"/>
              <a:t> It continues the current flow of the program and skips the remaining code at specified condition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410920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209800"/>
            <a:ext cx="1090612" cy="41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What does the following statement output?</a:t>
            </a:r>
          </a:p>
          <a:p>
            <a:pPr lvl="1">
              <a:buNone/>
            </a:pPr>
            <a:r>
              <a:rPr lang="en-CA" dirty="0" smtClean="0"/>
              <a:t>for(b = 1; b &gt; 3; ++b)</a:t>
            </a:r>
          </a:p>
          <a:p>
            <a:pPr lvl="1">
              <a:buNone/>
            </a:pPr>
            <a:r>
              <a:rPr lang="en-CA" dirty="0" err="1" smtClean="0"/>
              <a:t>System.out.print</a:t>
            </a:r>
            <a:r>
              <a:rPr lang="en-CA" dirty="0" smtClean="0"/>
              <a:t>(b + " ");</a:t>
            </a:r>
          </a:p>
          <a:p>
            <a:r>
              <a:rPr lang="en-CA" dirty="0" smtClean="0"/>
              <a:t>a. 1 1 1</a:t>
            </a:r>
          </a:p>
          <a:p>
            <a:r>
              <a:rPr lang="en-CA" dirty="0" smtClean="0"/>
              <a:t>b. 1 2 3</a:t>
            </a:r>
          </a:p>
          <a:p>
            <a:r>
              <a:rPr lang="en-CA" dirty="0" smtClean="0"/>
              <a:t>c. 1 2 3 4</a:t>
            </a:r>
          </a:p>
          <a:p>
            <a:r>
              <a:rPr lang="en-CA" dirty="0" smtClean="0"/>
              <a:t>d. Nothing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Write a java program to find factorial of a number</a:t>
            </a:r>
          </a:p>
          <a:p>
            <a:r>
              <a:rPr lang="en-CA" b="1" dirty="0" smtClean="0"/>
              <a:t>Input:</a:t>
            </a:r>
            <a:r>
              <a:rPr lang="en-CA" dirty="0" smtClean="0"/>
              <a:t> 5</a:t>
            </a:r>
          </a:p>
          <a:p>
            <a:r>
              <a:rPr lang="en-CA" b="1" dirty="0" smtClean="0"/>
              <a:t>Output:</a:t>
            </a:r>
            <a:r>
              <a:rPr lang="en-CA" dirty="0" smtClean="0"/>
              <a:t> 120</a:t>
            </a:r>
          </a:p>
          <a:p>
            <a:r>
              <a:rPr lang="en-CA" b="1" dirty="0" smtClean="0"/>
              <a:t>Input:</a:t>
            </a:r>
            <a:r>
              <a:rPr lang="en-CA" dirty="0" smtClean="0"/>
              <a:t> 6</a:t>
            </a:r>
          </a:p>
          <a:p>
            <a:r>
              <a:rPr lang="en-CA" b="1" dirty="0" smtClean="0"/>
              <a:t>Output:</a:t>
            </a:r>
            <a:r>
              <a:rPr lang="en-CA" dirty="0" smtClean="0"/>
              <a:t> 720</a:t>
            </a:r>
          </a:p>
          <a:p>
            <a:endParaRPr lang="en-CA" dirty="0" smtClean="0"/>
          </a:p>
          <a:p>
            <a:r>
              <a:rPr lang="en-CA" dirty="0" smtClean="0"/>
              <a:t>Write a java program to check prime number.</a:t>
            </a:r>
          </a:p>
          <a:p>
            <a:r>
              <a:rPr lang="en-CA" b="1" dirty="0" smtClean="0"/>
              <a:t>Input:</a:t>
            </a:r>
            <a:r>
              <a:rPr lang="en-CA" dirty="0" smtClean="0"/>
              <a:t> 44</a:t>
            </a:r>
          </a:p>
          <a:p>
            <a:r>
              <a:rPr lang="en-CA" b="1" dirty="0" smtClean="0"/>
              <a:t>Output:</a:t>
            </a:r>
            <a:r>
              <a:rPr lang="en-CA" dirty="0" smtClean="0"/>
              <a:t> not prime number</a:t>
            </a:r>
          </a:p>
          <a:p>
            <a:r>
              <a:rPr lang="en-CA" b="1" dirty="0" smtClean="0"/>
              <a:t>Input:</a:t>
            </a:r>
            <a:r>
              <a:rPr lang="en-CA" dirty="0" smtClean="0"/>
              <a:t> 7</a:t>
            </a:r>
          </a:p>
          <a:p>
            <a:r>
              <a:rPr lang="en-CA" b="1" dirty="0" smtClean="0"/>
              <a:t>Output:</a:t>
            </a:r>
            <a:r>
              <a:rPr lang="en-CA" dirty="0" smtClean="0"/>
              <a:t> prime number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An </a:t>
            </a:r>
            <a:r>
              <a:rPr lang="en-CA" b="1" dirty="0" smtClean="0"/>
              <a:t>if</a:t>
            </a:r>
            <a:r>
              <a:rPr lang="en-CA" dirty="0" smtClean="0"/>
              <a:t> statement consists of a Boolean expression followed by one or more statements.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3429000" cy="42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0" y="2401339"/>
            <a:ext cx="4267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if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Boolean_expression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// Statements will execute if the Boolean expression is true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458200" cy="5562600"/>
          </a:xfrm>
        </p:spPr>
        <p:txBody>
          <a:bodyPr/>
          <a:lstStyle/>
          <a:p>
            <a:r>
              <a:rPr lang="en-CA" dirty="0" smtClean="0"/>
              <a:t>Write an application that displays all even numbers from 2 to 100 inclusive, and that starts a new line after every multiple of 20 (20, 40, 60, and 80). Save the file as EvenNums.java.</a:t>
            </a:r>
          </a:p>
          <a:p>
            <a:endParaRPr lang="en-US" dirty="0" smtClean="0"/>
          </a:p>
          <a:p>
            <a:r>
              <a:rPr lang="en-CA" dirty="0" smtClean="0"/>
              <a:t>Write an application that asks a user to type 1, 2, 3, or 4. When the user types 4, the program ends. When the user types 1, 2, or 3, the program displays the message “Good</a:t>
            </a:r>
          </a:p>
          <a:p>
            <a:pPr>
              <a:buNone/>
            </a:pPr>
            <a:r>
              <a:rPr lang="en-CA" dirty="0" smtClean="0"/>
              <a:t>    job!” and then asks for another input. When the user types anything else, the application issues an error message and then asks for another input. Save the file as Input123.java.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599"/>
            <a:ext cx="84582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24399"/>
            <a:ext cx="4572000" cy="155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0"/>
            <a:ext cx="8382000" cy="1818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age of user and make a decision to print whether age is less than 21 print “ youth is wonderful” otherwise print “ Age is state of mind”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dirty="0" smtClean="0"/>
              <a:t>If (age&lt;21)</a:t>
            </a:r>
          </a:p>
          <a:p>
            <a:pPr lvl="2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 YOUTH IS WONDERFUL”);</a:t>
            </a:r>
            <a:endParaRPr lang="en-CA" dirty="0" smtClean="0"/>
          </a:p>
          <a:p>
            <a:pPr lvl="1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(“AGE IS STATE OF MIND”);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762000"/>
            <a:ext cx="4267200" cy="5867400"/>
          </a:xfrm>
        </p:spPr>
        <p:txBody>
          <a:bodyPr/>
          <a:lstStyle/>
          <a:p>
            <a:r>
              <a:rPr lang="en-CA" dirty="0" smtClean="0"/>
              <a:t>if(</a:t>
            </a:r>
            <a:r>
              <a:rPr lang="en-CA" dirty="0" err="1" smtClean="0"/>
              <a:t>Boolean_expression</a:t>
            </a:r>
            <a:r>
              <a:rPr lang="en-CA" dirty="0" smtClean="0"/>
              <a:t>) 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// Statements will execute if the Boolean expression is true </a:t>
            </a:r>
          </a:p>
          <a:p>
            <a:r>
              <a:rPr lang="en-CA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{</a:t>
            </a:r>
          </a:p>
          <a:p>
            <a:r>
              <a:rPr lang="en-CA" dirty="0" smtClean="0"/>
              <a:t>// Statements will execute if the Boolean expression is </a:t>
            </a:r>
            <a:r>
              <a:rPr lang="en-CA" dirty="0" err="1" smtClean="0"/>
              <a:t>fasle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914400"/>
            <a:ext cx="3751729" cy="5715000"/>
            <a:chOff x="457200" y="381000"/>
            <a:chExt cx="3751729" cy="62484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381000"/>
              <a:ext cx="3505200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3733800"/>
              <a:ext cx="138952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305800" cy="403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30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872</TotalTime>
  <Words>1004</Words>
  <Application>Microsoft Office PowerPoint</Application>
  <PresentationFormat>On-screen Show (4:3)</PresentationFormat>
  <Paragraphs>165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Introduction to java</vt:lpstr>
      <vt:lpstr>Lecture 5 Conditional Structures &amp; loops </vt:lpstr>
      <vt:lpstr>Java - Decision Making</vt:lpstr>
      <vt:lpstr>types of decision making statements.</vt:lpstr>
      <vt:lpstr>If.. statement</vt:lpstr>
      <vt:lpstr>Example</vt:lpstr>
      <vt:lpstr>Read age of user and make a decision to print whether age is less than 21 print “ youth is wonderful” otherwise print “ Age is state of mind”</vt:lpstr>
      <vt:lpstr>If – else  statement</vt:lpstr>
      <vt:lpstr>Example</vt:lpstr>
      <vt:lpstr>Example</vt:lpstr>
      <vt:lpstr>Slide 10</vt:lpstr>
      <vt:lpstr>Else…if</vt:lpstr>
      <vt:lpstr>Syntax</vt:lpstr>
      <vt:lpstr>Example</vt:lpstr>
      <vt:lpstr>Example</vt:lpstr>
      <vt:lpstr>Exercise</vt:lpstr>
      <vt:lpstr>Nested if statements</vt:lpstr>
      <vt:lpstr>Slide 17</vt:lpstr>
      <vt:lpstr>Example</vt:lpstr>
      <vt:lpstr>Find the maximum number out of 3 numbers</vt:lpstr>
      <vt:lpstr>Switch Structure</vt:lpstr>
      <vt:lpstr>Syntax</vt:lpstr>
      <vt:lpstr>Example</vt:lpstr>
      <vt:lpstr>Example</vt:lpstr>
      <vt:lpstr>Exercises</vt:lpstr>
      <vt:lpstr>Loop Control</vt:lpstr>
      <vt:lpstr>Types of loop</vt:lpstr>
      <vt:lpstr>While</vt:lpstr>
      <vt:lpstr>Syntax</vt:lpstr>
      <vt:lpstr>Java Infinitive While Loop</vt:lpstr>
      <vt:lpstr>Review Questions</vt:lpstr>
      <vt:lpstr>Do..while loop</vt:lpstr>
      <vt:lpstr>Example</vt:lpstr>
      <vt:lpstr>For loop</vt:lpstr>
      <vt:lpstr>Example</vt:lpstr>
      <vt:lpstr>Java Break Statement</vt:lpstr>
      <vt:lpstr>Java Break Statement with Inner Loop</vt:lpstr>
      <vt:lpstr>Java Continue Statement</vt:lpstr>
      <vt:lpstr>Slide 38</vt:lpstr>
      <vt:lpstr>Programming Exercise</vt:lpstr>
      <vt:lpstr>Programming 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131</cp:revision>
  <dcterms:created xsi:type="dcterms:W3CDTF">2017-03-14T22:19:32Z</dcterms:created>
  <dcterms:modified xsi:type="dcterms:W3CDTF">2017-03-21T15:34:31Z</dcterms:modified>
</cp:coreProperties>
</file>