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6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Array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799"/>
            <a:ext cx="7086600" cy="478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3522" y="5678208"/>
            <a:ext cx="6172200" cy="96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Set up an array to hold the following values, and in this order: 23, 6, 47, 35, 2, 14. Write a program to get the </a:t>
            </a:r>
            <a:r>
              <a:rPr lang="en-CA" dirty="0" smtClean="0"/>
              <a:t>s</a:t>
            </a:r>
            <a:r>
              <a:rPr lang="en-CA" dirty="0" smtClean="0"/>
              <a:t>um and average </a:t>
            </a:r>
            <a:r>
              <a:rPr lang="en-CA" dirty="0" smtClean="0"/>
              <a:t>of all 6 numbers. </a:t>
            </a:r>
          </a:p>
          <a:p>
            <a:r>
              <a:rPr lang="en-CA" dirty="0" smtClean="0"/>
              <a:t>Using the above values, have your program print out the highest and lowest number in the array.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Multi-Dimensional Arrays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 a two-dimensional, or "2D," array, the elements can be arranged in rows and columns.</a:t>
            </a:r>
          </a:p>
          <a:p>
            <a:r>
              <a:rPr lang="en-CA" dirty="0" smtClean="0"/>
              <a:t>for example, is a 2D array of </a:t>
            </a:r>
            <a:r>
              <a:rPr lang="en-CA" dirty="0" err="1" smtClean="0"/>
              <a:t>int</a:t>
            </a:r>
            <a:r>
              <a:rPr lang="en-CA" dirty="0" smtClean="0"/>
              <a:t> that has five rows and seven columns: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6858000" cy="306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int</a:t>
            </a:r>
            <a:r>
              <a:rPr lang="en-CA" dirty="0" smtClean="0"/>
              <a:t>[][]  A = new </a:t>
            </a:r>
            <a:r>
              <a:rPr lang="en-CA" dirty="0" err="1" smtClean="0"/>
              <a:t>int</a:t>
            </a:r>
            <a:r>
              <a:rPr lang="en-CA" dirty="0" smtClean="0"/>
              <a:t>[3][4];</a:t>
            </a:r>
          </a:p>
          <a:p>
            <a:r>
              <a:rPr lang="en-US" dirty="0" smtClean="0"/>
              <a:t>Assigning values 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76400"/>
            <a:ext cx="52889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799"/>
            <a:ext cx="7239000" cy="56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Perform addition of two 2D matrix.</a:t>
            </a:r>
          </a:p>
          <a:p>
            <a:pPr>
              <a:buNone/>
            </a:pPr>
            <a:r>
              <a:rPr lang="en-US" dirty="0" smtClean="0"/>
              <a:t> Ask user to enter the values in matrix.</a:t>
            </a:r>
          </a:p>
          <a:p>
            <a:pPr>
              <a:buNone/>
            </a:pPr>
            <a:r>
              <a:rPr lang="en-US" dirty="0" smtClean="0"/>
              <a:t>Equation for addition of two matrix  is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C[</a:t>
            </a:r>
            <a:r>
              <a:rPr lang="en-US" dirty="0" err="1" smtClean="0"/>
              <a:t>i</a:t>
            </a:r>
            <a:r>
              <a:rPr lang="en-US" dirty="0" smtClean="0"/>
              <a:t>][j] = a[</a:t>
            </a:r>
            <a:r>
              <a:rPr lang="en-US" dirty="0" err="1" smtClean="0"/>
              <a:t>i</a:t>
            </a:r>
            <a:r>
              <a:rPr lang="en-US" dirty="0" smtClean="0"/>
              <a:t>][j] + b[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>
              <a:buNone/>
            </a:pPr>
            <a:r>
              <a:rPr lang="en-US" dirty="0" smtClean="0"/>
              <a:t>e.g. a[2][2] = { {10,20},{30,40}}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b[2][2]= { {50,60}, {70,80}}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 C[2][2] = { {60, 80} , {100,120}}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2-D Array is really an Array of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239000" cy="554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601980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00800" y="1219200"/>
            <a:ext cx="236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 smtClean="0"/>
              <a:t>Internally, Java stores 2 dimensional arrays as an array of arrays:</a:t>
            </a:r>
            <a:endParaRPr lang="en-CA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Higher Dimensional </a:t>
            </a:r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One can create arrays of higher dimension than 2. For example, if we were measuring the temperature in a rectangular volume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80461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 data structure, the </a:t>
            </a:r>
            <a:r>
              <a:rPr lang="en-CA" b="1" dirty="0" smtClean="0"/>
              <a:t>array</a:t>
            </a:r>
            <a:r>
              <a:rPr lang="en-CA" dirty="0" smtClean="0"/>
              <a:t>, </a:t>
            </a:r>
          </a:p>
          <a:p>
            <a:pPr lvl="1"/>
            <a:r>
              <a:rPr lang="en-CA" dirty="0" smtClean="0"/>
              <a:t>Stores a fixed-size</a:t>
            </a:r>
          </a:p>
          <a:p>
            <a:pPr lvl="1"/>
            <a:r>
              <a:rPr lang="en-CA" dirty="0" smtClean="0"/>
              <a:t> Sequential collection of elements </a:t>
            </a:r>
          </a:p>
          <a:p>
            <a:pPr lvl="1"/>
            <a:r>
              <a:rPr lang="en-CA" dirty="0" smtClean="0"/>
              <a:t>Of the same type</a:t>
            </a:r>
          </a:p>
          <a:p>
            <a:r>
              <a:rPr lang="en-CA" dirty="0" smtClean="0"/>
              <a:t>A sequence of values that are all of the same type.</a:t>
            </a:r>
          </a:p>
          <a:p>
            <a:r>
              <a:rPr lang="en-CA" dirty="0" smtClean="0"/>
              <a:t> If we have </a:t>
            </a:r>
            <a:r>
              <a:rPr lang="en-CA" i="1" dirty="0" smtClean="0"/>
              <a:t>n</a:t>
            </a:r>
            <a:r>
              <a:rPr lang="en-CA" dirty="0" smtClean="0"/>
              <a:t> values, we think of them as being numbered from 0 to </a:t>
            </a:r>
            <a:r>
              <a:rPr lang="en-CA" i="1" dirty="0" smtClean="0"/>
              <a:t>n</a:t>
            </a:r>
            <a:r>
              <a:rPr lang="en-CA" dirty="0" smtClean="0"/>
              <a:t>−1.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14800"/>
            <a:ext cx="5791200" cy="23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8534400" cy="21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Creating Array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dataType</a:t>
            </a:r>
            <a:r>
              <a:rPr lang="en-CA" dirty="0" smtClean="0"/>
              <a:t>[]  </a:t>
            </a:r>
            <a:r>
              <a:rPr lang="en-CA" dirty="0" err="1" smtClean="0"/>
              <a:t>arrayName</a:t>
            </a:r>
            <a:r>
              <a:rPr lang="en-CA" dirty="0" smtClean="0"/>
              <a:t> = new </a:t>
            </a:r>
            <a:r>
              <a:rPr lang="en-CA" dirty="0" err="1" smtClean="0"/>
              <a:t>dataType</a:t>
            </a:r>
            <a:r>
              <a:rPr lang="en-CA" dirty="0" smtClean="0"/>
              <a:t>[</a:t>
            </a:r>
            <a:r>
              <a:rPr lang="en-CA" dirty="0" err="1" smtClean="0"/>
              <a:t>arraySize</a:t>
            </a:r>
            <a:r>
              <a:rPr lang="en-CA" dirty="0" smtClean="0"/>
              <a:t>];</a:t>
            </a:r>
          </a:p>
          <a:p>
            <a:endParaRPr lang="en-CA" dirty="0" smtClean="0"/>
          </a:p>
          <a:p>
            <a:r>
              <a:rPr lang="en-CA" dirty="0" smtClean="0"/>
              <a:t>double[] </a:t>
            </a:r>
            <a:r>
              <a:rPr lang="en-CA" dirty="0" err="1" smtClean="0"/>
              <a:t>myList</a:t>
            </a:r>
            <a:r>
              <a:rPr lang="en-CA" dirty="0" smtClean="0"/>
              <a:t> = new double[5];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Initializing an array</a:t>
            </a:r>
          </a:p>
          <a:p>
            <a:r>
              <a:rPr lang="en-CA" dirty="0" err="1" smtClean="0"/>
              <a:t>dataType</a:t>
            </a:r>
            <a:r>
              <a:rPr lang="en-CA" dirty="0" smtClean="0"/>
              <a:t>[]   </a:t>
            </a:r>
            <a:r>
              <a:rPr lang="en-CA" dirty="0" err="1" smtClean="0"/>
              <a:t>arrayName</a:t>
            </a:r>
            <a:r>
              <a:rPr lang="en-CA" dirty="0" smtClean="0"/>
              <a:t> = {value0, value1, ..., value k};</a:t>
            </a:r>
          </a:p>
          <a:p>
            <a:endParaRPr lang="en-US" dirty="0" smtClean="0"/>
          </a:p>
          <a:p>
            <a:r>
              <a:rPr lang="en-US" dirty="0" smtClean="0"/>
              <a:t>double[] </a:t>
            </a:r>
            <a:r>
              <a:rPr lang="en-US" dirty="0" err="1" smtClean="0"/>
              <a:t>myList</a:t>
            </a:r>
            <a:r>
              <a:rPr lang="en-US" dirty="0" smtClean="0"/>
              <a:t> = {10,20,30,40,50};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876800"/>
          <a:ext cx="7391400" cy="99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[0]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[4]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float[]  numbers = {10.5f , 6.7f , 8.9f };</a:t>
            </a:r>
          </a:p>
          <a:p>
            <a:pPr>
              <a:lnSpc>
                <a:spcPct val="150000"/>
              </a:lnSpc>
              <a:buNone/>
            </a:pPr>
            <a:r>
              <a:rPr lang="en-CA" dirty="0" smtClean="0"/>
              <a:t>String[]  SUITS = { "Clubs", "Diamonds", "Hearts", "Spades" }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numbers = {3 ,5 ,6 ,8};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char[] letters = {‘a’ , ‘s’ ,’d’ ,’f’, ‘g’, ‘h’, ‘j’, ‘k’, ‘l’};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Processing Arrays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u="sng" dirty="0" err="1" smtClean="0">
                <a:solidFill>
                  <a:srgbClr val="FF0000"/>
                </a:solidFill>
              </a:rPr>
              <a:t>java.util.Arrays</a:t>
            </a:r>
            <a:r>
              <a:rPr lang="en-CA" dirty="0" smtClean="0"/>
              <a:t> </a:t>
            </a:r>
          </a:p>
          <a:p>
            <a:r>
              <a:rPr lang="en-CA" dirty="0" smtClean="0"/>
              <a:t>class contains various static methods for sorting and searching arrays, comparing arrays, and filling array elements.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public static void sort(</a:t>
            </a:r>
            <a:r>
              <a:rPr lang="en-CA" dirty="0" err="1" smtClean="0"/>
              <a:t>int</a:t>
            </a:r>
            <a:r>
              <a:rPr lang="en-CA" dirty="0" smtClean="0"/>
              <a:t>[] a)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Sorts the specified array into ascending numerical order.</a:t>
            </a:r>
          </a:p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562600"/>
            <a:ext cx="7280031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public static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binarySearch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[] a, </a:t>
            </a:r>
            <a:r>
              <a:rPr lang="en-CA" dirty="0" err="1" smtClean="0"/>
              <a:t>int</a:t>
            </a:r>
            <a:r>
              <a:rPr lang="en-CA" dirty="0" smtClean="0"/>
              <a:t> key)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Returns an </a:t>
            </a:r>
            <a:r>
              <a:rPr lang="en-CA" dirty="0" err="1" smtClean="0"/>
              <a:t>int</a:t>
            </a:r>
            <a:r>
              <a:rPr lang="en-CA" dirty="0" smtClean="0"/>
              <a:t> value for the index of the specified key in the specified array.</a:t>
            </a:r>
          </a:p>
          <a:p>
            <a:r>
              <a:rPr lang="en-CA" dirty="0" smtClean="0"/>
              <a:t>Returns a negative number if the specified key is not found in the array. </a:t>
            </a:r>
          </a:p>
          <a:p>
            <a:r>
              <a:rPr lang="en-CA" dirty="0" smtClean="0"/>
              <a:t>For this method to work properly, the array must first be sorted by the sort method.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1457</TotalTime>
  <Words>479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Introduction to java</vt:lpstr>
      <vt:lpstr>Lecture 6 Array</vt:lpstr>
      <vt:lpstr>Array</vt:lpstr>
      <vt:lpstr>Representation of array</vt:lpstr>
      <vt:lpstr>Creating Array Variables</vt:lpstr>
      <vt:lpstr>Examples</vt:lpstr>
      <vt:lpstr>Processing Arrays</vt:lpstr>
      <vt:lpstr>Array Class</vt:lpstr>
      <vt:lpstr>public static void sort(int[] a) </vt:lpstr>
      <vt:lpstr>public static int binarySearch(int[] a, int key)</vt:lpstr>
      <vt:lpstr>Example</vt:lpstr>
      <vt:lpstr>Exercise</vt:lpstr>
      <vt:lpstr>Multi-Dimensional Arrays in Java</vt:lpstr>
      <vt:lpstr>Slide 13</vt:lpstr>
      <vt:lpstr>Example</vt:lpstr>
      <vt:lpstr>Output</vt:lpstr>
      <vt:lpstr>Exercise</vt:lpstr>
      <vt:lpstr>A 2-D Array is really an Array of Arrays</vt:lpstr>
      <vt:lpstr>Slide 18</vt:lpstr>
      <vt:lpstr>Higher Dimensional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157</cp:revision>
  <dcterms:created xsi:type="dcterms:W3CDTF">2017-03-14T22:19:32Z</dcterms:created>
  <dcterms:modified xsi:type="dcterms:W3CDTF">2017-03-22T17:02:11Z</dcterms:modified>
</cp:coreProperties>
</file>