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Variable types &amp; constructors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736" y="1066800"/>
            <a:ext cx="85344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Instance variables need not be initialized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Instance variables are alive as long as object is alive</a:t>
            </a:r>
          </a:p>
          <a:p>
            <a:pPr>
              <a:lnSpc>
                <a:spcPct val="150000"/>
              </a:lnSpc>
            </a:pPr>
            <a:r>
              <a:rPr lang="en-CA" sz="2800" dirty="0" smtClean="0"/>
              <a:t>Instance variables have default values. For numbers, the default value is 0, for Booleans it is false, and for object references it is null.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When objects are no longer in use they are destroyed by </a:t>
            </a:r>
            <a:r>
              <a:rPr lang="en-US" sz="2800" smtClean="0"/>
              <a:t>garbage collector.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Static variables are declared with the static keyword in a class, but outside a method, constructor or a block.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Only be one copy of each class variable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Constant variable declared as static</a:t>
            </a:r>
          </a:p>
          <a:p>
            <a:pPr>
              <a:lnSpc>
                <a:spcPct val="150000"/>
              </a:lnSpc>
            </a:pPr>
            <a:r>
              <a:rPr lang="en-CA" b="1" dirty="0" smtClean="0">
                <a:solidFill>
                  <a:srgbClr val="FF0000"/>
                </a:solidFill>
              </a:rPr>
              <a:t>Numbers</a:t>
            </a:r>
            <a:r>
              <a:rPr lang="en-CA" dirty="0" smtClean="0"/>
              <a:t>, the default value is </a:t>
            </a:r>
            <a:r>
              <a:rPr lang="en-CA" b="1" dirty="0" smtClean="0">
                <a:solidFill>
                  <a:srgbClr val="C00000"/>
                </a:solidFill>
              </a:rPr>
              <a:t>0</a:t>
            </a:r>
            <a:r>
              <a:rPr lang="en-CA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For </a:t>
            </a:r>
            <a:r>
              <a:rPr lang="en-CA" b="1" dirty="0" smtClean="0">
                <a:solidFill>
                  <a:srgbClr val="C00000"/>
                </a:solidFill>
              </a:rPr>
              <a:t>Booleans</a:t>
            </a:r>
            <a:r>
              <a:rPr lang="en-CA" dirty="0" smtClean="0"/>
              <a:t>, it is </a:t>
            </a:r>
            <a:r>
              <a:rPr lang="en-CA" b="1" dirty="0" smtClean="0">
                <a:solidFill>
                  <a:srgbClr val="C00000"/>
                </a:solidFill>
              </a:rPr>
              <a:t>false</a:t>
            </a:r>
            <a:r>
              <a:rPr lang="en-CA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For </a:t>
            </a:r>
            <a:r>
              <a:rPr lang="en-CA" b="1" dirty="0" smtClean="0">
                <a:solidFill>
                  <a:srgbClr val="C00000"/>
                </a:solidFill>
              </a:rPr>
              <a:t>object</a:t>
            </a:r>
            <a:r>
              <a:rPr lang="en-CA" dirty="0" smtClean="0"/>
              <a:t> references, it is </a:t>
            </a:r>
            <a:r>
              <a:rPr lang="en-CA" b="1" dirty="0" smtClean="0">
                <a:solidFill>
                  <a:srgbClr val="C00000"/>
                </a:solidFill>
              </a:rPr>
              <a:t>null</a:t>
            </a:r>
            <a:endParaRPr lang="en-CA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you create an object of a class using a new  operator you invoke a special kind of method called a constructor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constructor is used to perform </a:t>
            </a:r>
            <a:r>
              <a:rPr lang="en-US" b="1" dirty="0" smtClean="0">
                <a:solidFill>
                  <a:srgbClr val="0070C0"/>
                </a:solidFill>
              </a:rPr>
              <a:t>initialization of instance variables of a class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Constructor is </a:t>
            </a:r>
            <a:r>
              <a:rPr lang="en-US" b="1" dirty="0" smtClean="0">
                <a:solidFill>
                  <a:srgbClr val="0070C0"/>
                </a:solidFill>
              </a:rPr>
              <a:t>a special method </a:t>
            </a:r>
            <a:r>
              <a:rPr lang="en-US" dirty="0" smtClean="0"/>
              <a:t>that is called when you use the </a:t>
            </a:r>
            <a:r>
              <a:rPr lang="en-US" b="1" dirty="0" smtClean="0">
                <a:solidFill>
                  <a:srgbClr val="0070C0"/>
                </a:solidFill>
              </a:rPr>
              <a:t>new  operator.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Person p = new Person();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you don't define a constructor java creates a default constructor that can assign default values for all your variables in the class.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default constructor do?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599"/>
            <a:ext cx="8458200" cy="62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571"/>
          <a:stretch>
            <a:fillRect/>
          </a:stretch>
        </p:blipFill>
        <p:spPr bwMode="auto">
          <a:xfrm>
            <a:off x="381000" y="228600"/>
            <a:ext cx="822960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7162800" cy="24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4986"/>
            <a:ext cx="7239000" cy="64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26" y="914400"/>
            <a:ext cx="8762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Variables </a:t>
            </a:r>
          </a:p>
          <a:p>
            <a:r>
              <a:rPr lang="en-US" dirty="0" smtClean="0"/>
              <a:t>Instance Variables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err="1" smtClean="0"/>
              <a:t>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Local variables are declared in methods, constructors, or blocks.</a:t>
            </a:r>
          </a:p>
          <a:p>
            <a:r>
              <a:rPr lang="en-CA" dirty="0" smtClean="0"/>
              <a:t>Local variables are </a:t>
            </a:r>
            <a:r>
              <a:rPr lang="en-CA" b="1" dirty="0" smtClean="0">
                <a:solidFill>
                  <a:srgbClr val="0070C0"/>
                </a:solidFill>
              </a:rPr>
              <a:t>created </a:t>
            </a:r>
          </a:p>
          <a:p>
            <a:pPr lvl="1"/>
            <a:r>
              <a:rPr lang="en-CA" dirty="0" smtClean="0"/>
              <a:t>When the </a:t>
            </a:r>
            <a:r>
              <a:rPr lang="en-CA" b="1" dirty="0" smtClean="0">
                <a:solidFill>
                  <a:srgbClr val="0070C0"/>
                </a:solidFill>
              </a:rPr>
              <a:t>method, constructor or block is entered  </a:t>
            </a:r>
          </a:p>
          <a:p>
            <a:r>
              <a:rPr lang="en-CA" dirty="0" smtClean="0"/>
              <a:t>The variable will be </a:t>
            </a:r>
            <a:r>
              <a:rPr lang="en-CA" b="1" dirty="0" smtClean="0">
                <a:solidFill>
                  <a:srgbClr val="0070C0"/>
                </a:solidFill>
              </a:rPr>
              <a:t>destroyed </a:t>
            </a:r>
          </a:p>
          <a:p>
            <a:pPr lvl="1"/>
            <a:r>
              <a:rPr lang="en-CA" dirty="0" smtClean="0"/>
              <a:t>Once it </a:t>
            </a:r>
            <a:r>
              <a:rPr lang="en-CA" b="1" dirty="0" smtClean="0">
                <a:solidFill>
                  <a:srgbClr val="0070C0"/>
                </a:solidFill>
              </a:rPr>
              <a:t>exits the method, constructor, or block.</a:t>
            </a:r>
          </a:p>
          <a:p>
            <a:r>
              <a:rPr lang="en-US" dirty="0" smtClean="0"/>
              <a:t>Local Variables must be </a:t>
            </a:r>
            <a:r>
              <a:rPr lang="en-US" dirty="0" err="1" smtClean="0"/>
              <a:t>intialzed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77000" y="342900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VARIABLE</a:t>
            </a:r>
            <a:endParaRPr lang="en-CA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2743200"/>
            <a:ext cx="2286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0"/>
            <a:ext cx="83820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Instance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867400"/>
          </a:xfrm>
        </p:spPr>
        <p:txBody>
          <a:bodyPr/>
          <a:lstStyle/>
          <a:p>
            <a:r>
              <a:rPr lang="en-CA" dirty="0" smtClean="0"/>
              <a:t>Instance variables are declared in a class, but outside a method, constructor or any block.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1600200" y="2209800"/>
            <a:ext cx="609600" cy="381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81000" y="2007472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Instance Variables</a:t>
            </a:r>
            <a:endParaRPr lang="en-CA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842"/>
            <a:ext cx="8534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307</TotalTime>
  <Words>293</Words>
  <Application>Microsoft Office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Introduction to java</vt:lpstr>
      <vt:lpstr>Lecture 3 Variable types &amp; constructors </vt:lpstr>
      <vt:lpstr>Variable types</vt:lpstr>
      <vt:lpstr>Variable LifeCycle</vt:lpstr>
      <vt:lpstr>Slide 4</vt:lpstr>
      <vt:lpstr>Slide 5</vt:lpstr>
      <vt:lpstr>Local variable</vt:lpstr>
      <vt:lpstr>Slide 7</vt:lpstr>
      <vt:lpstr>Instance Variable</vt:lpstr>
      <vt:lpstr>Slide 9</vt:lpstr>
      <vt:lpstr>Instance Variables</vt:lpstr>
      <vt:lpstr>Static Variable</vt:lpstr>
      <vt:lpstr>Slide 12</vt:lpstr>
      <vt:lpstr>Constructor</vt:lpstr>
      <vt:lpstr>What does default constructor do?</vt:lpstr>
      <vt:lpstr>Slide 15</vt:lpstr>
      <vt:lpstr>Slide 16</vt:lpstr>
      <vt:lpstr>Parameterized Constructor</vt:lpstr>
      <vt:lpstr>Slide 18</vt:lpstr>
      <vt:lpstr>Concluding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46</cp:revision>
  <dcterms:created xsi:type="dcterms:W3CDTF">2017-03-14T22:19:32Z</dcterms:created>
  <dcterms:modified xsi:type="dcterms:W3CDTF">2017-03-16T16:47:32Z</dcterms:modified>
</cp:coreProperties>
</file>