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71" r:id="rId13"/>
    <p:sldId id="272" r:id="rId14"/>
    <p:sldId id="273" r:id="rId15"/>
    <p:sldId id="274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om/2011/02/how-to-implement-thread-in-jav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Lecture </a:t>
            </a:r>
            <a:r>
              <a:rPr lang="en-US" sz="3200" dirty="0" smtClean="0">
                <a:solidFill>
                  <a:srgbClr val="FF0000"/>
                </a:solidFill>
              </a:rPr>
              <a:t>4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Variable types &amp; constructors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3048000" cy="3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1040" y="228601"/>
            <a:ext cx="547816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810000"/>
            <a:ext cx="175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10000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5486400"/>
            <a:ext cx="189005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3962400"/>
            <a:ext cx="2219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733800"/>
            <a:ext cx="175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5638800"/>
            <a:ext cx="183502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stCxn id="10244" idx="2"/>
            <a:endCxn id="10246" idx="0"/>
          </p:cNvCxnSpPr>
          <p:nvPr/>
        </p:nvCxnSpPr>
        <p:spPr>
          <a:xfrm>
            <a:off x="3390900" y="5029200"/>
            <a:ext cx="6873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0248" idx="0"/>
          </p:cNvCxnSpPr>
          <p:nvPr/>
        </p:nvCxnSpPr>
        <p:spPr>
          <a:xfrm>
            <a:off x="7658100" y="4953000"/>
            <a:ext cx="4121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599"/>
            <a:ext cx="38862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306759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962400"/>
            <a:ext cx="862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5436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r="3874"/>
          <a:stretch>
            <a:fillRect/>
          </a:stretch>
        </p:blipFill>
        <p:spPr bwMode="auto">
          <a:xfrm>
            <a:off x="5210175" y="685800"/>
            <a:ext cx="37814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246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5486400"/>
            <a:ext cx="4419600" cy="112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A static method </a:t>
            </a:r>
            <a:r>
              <a:rPr lang="en-CA" b="1" dirty="0" smtClean="0">
                <a:solidFill>
                  <a:srgbClr val="FF0000"/>
                </a:solidFill>
              </a:rPr>
              <a:t>belongs to the class </a:t>
            </a:r>
            <a:r>
              <a:rPr lang="en-CA" dirty="0" smtClean="0"/>
              <a:t>rather than object of a class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 </a:t>
            </a:r>
            <a:r>
              <a:rPr lang="en-CA" dirty="0" smtClean="0"/>
              <a:t>A static method can be invoked without the need for creating an instance of a class.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800" b="1" dirty="0" smtClean="0"/>
              <a:t>final</a:t>
            </a:r>
            <a:r>
              <a:rPr lang="en-CA" sz="2800" dirty="0" smtClean="0"/>
              <a:t> </a:t>
            </a:r>
            <a:r>
              <a:rPr lang="en-CA" sz="2800" dirty="0" smtClean="0"/>
              <a:t>keyword is used </a:t>
            </a:r>
            <a:r>
              <a:rPr lang="en-CA" sz="2800" dirty="0" smtClean="0"/>
              <a:t>to </a:t>
            </a:r>
            <a:r>
              <a:rPr lang="en-CA" sz="2800" dirty="0" smtClean="0"/>
              <a:t>define an entity that can only be assigned once. </a:t>
            </a:r>
            <a:endParaRPr lang="en-CA" sz="2800" dirty="0" smtClean="0"/>
          </a:p>
          <a:p>
            <a:pPr>
              <a:lnSpc>
                <a:spcPct val="150000"/>
              </a:lnSpc>
            </a:pPr>
            <a:r>
              <a:rPr lang="en-CA" sz="2800" dirty="0" smtClean="0"/>
              <a:t>Once </a:t>
            </a:r>
            <a:r>
              <a:rPr lang="en-CA" sz="2800" dirty="0" smtClean="0"/>
              <a:t>a </a:t>
            </a:r>
            <a:r>
              <a:rPr lang="en-CA" sz="2800" b="1" dirty="0" smtClean="0"/>
              <a:t>final</a:t>
            </a:r>
            <a:r>
              <a:rPr lang="en-CA" sz="2800" dirty="0" smtClean="0"/>
              <a:t> variable has been assigned, it always contains the same value</a:t>
            </a:r>
            <a:r>
              <a:rPr lang="en-CA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sz="2800" dirty="0" smtClean="0"/>
              <a:t>Final variables are safe to share in </a:t>
            </a:r>
            <a:r>
              <a:rPr lang="en-CA" sz="2800" dirty="0" smtClean="0">
                <a:hlinkClick r:id="rId2"/>
              </a:rPr>
              <a:t>multi-threading</a:t>
            </a:r>
            <a:r>
              <a:rPr lang="en-CA" sz="2800" dirty="0" smtClean="0"/>
              <a:t> environment without additional synchronization overhead.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‘This’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‘This can be used inside any method to refer to the current object</a:t>
            </a:r>
          </a:p>
          <a:p>
            <a:r>
              <a:rPr lang="en-CA" dirty="0" smtClean="0"/>
              <a:t>works as a reference to the current Object whose Method or constructor is being invoked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143"/>
          <a:stretch>
            <a:fillRect/>
          </a:stretch>
        </p:blipFill>
        <p:spPr bwMode="auto">
          <a:xfrm>
            <a:off x="94597" y="47298"/>
            <a:ext cx="4401204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2301"/>
          <a:stretch>
            <a:fillRect/>
          </a:stretch>
        </p:blipFill>
        <p:spPr bwMode="auto">
          <a:xfrm>
            <a:off x="4464268" y="0"/>
            <a:ext cx="46482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3886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57660"/>
            <a:ext cx="483147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 hiding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local variable has the same name as instance variable the local variable hides the instance variable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598"/>
            <a:ext cx="7848600" cy="579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705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5943600" cy="389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800" dirty="0" smtClean="0"/>
              <a:t>The </a:t>
            </a:r>
            <a:r>
              <a:rPr lang="en-CA" sz="2800" b="1" dirty="0" smtClean="0"/>
              <a:t>static keyword in Java</a:t>
            </a:r>
            <a:r>
              <a:rPr lang="en-CA" sz="2800" dirty="0" smtClean="0"/>
              <a:t> means that the variable or function is shared between all instances of that class </a:t>
            </a:r>
            <a:endParaRPr lang="en-CA" sz="2800" dirty="0" smtClean="0"/>
          </a:p>
          <a:p>
            <a:pPr>
              <a:lnSpc>
                <a:spcPct val="150000"/>
              </a:lnSpc>
            </a:pPr>
            <a:r>
              <a:rPr lang="en-CA" sz="2800" dirty="0" smtClean="0"/>
              <a:t>only </a:t>
            </a:r>
            <a:r>
              <a:rPr lang="en-CA" sz="2800" dirty="0" smtClean="0"/>
              <a:t>a single instance of the associated variable is created, which is common to all the Objects of that </a:t>
            </a:r>
            <a:r>
              <a:rPr lang="en-CA" sz="2800" dirty="0" smtClean="0"/>
              <a:t>Class</a:t>
            </a:r>
          </a:p>
          <a:p>
            <a:pPr>
              <a:lnSpc>
                <a:spcPct val="150000"/>
              </a:lnSpc>
            </a:pPr>
            <a:r>
              <a:rPr lang="en-CA" sz="2800" dirty="0" smtClean="0"/>
              <a:t>when one Object changes the value of a Class variable, it affects all the Objects of the Class.</a:t>
            </a:r>
            <a:endParaRPr lang="en-CA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66" y="86706"/>
            <a:ext cx="3565634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99842"/>
            <a:ext cx="4781550" cy="325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072" y="4038600"/>
            <a:ext cx="42100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 r="6080" b="498"/>
          <a:stretch>
            <a:fillRect/>
          </a:stretch>
        </p:blipFill>
        <p:spPr bwMode="auto">
          <a:xfrm>
            <a:off x="4585136" y="4267200"/>
            <a:ext cx="4267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</Template>
  <TotalTime>469</TotalTime>
  <Words>174</Words>
  <Application>Microsoft Office PowerPoint</Application>
  <PresentationFormat>On-screen Show (4:3)</PresentationFormat>
  <Paragraphs>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Introduction to java</vt:lpstr>
      <vt:lpstr>Lecture 4 Variable types &amp; constructors </vt:lpstr>
      <vt:lpstr>‘This’</vt:lpstr>
      <vt:lpstr>Slide 3</vt:lpstr>
      <vt:lpstr>Slide 4</vt:lpstr>
      <vt:lpstr>Instance variable hiding</vt:lpstr>
      <vt:lpstr>Slide 6</vt:lpstr>
      <vt:lpstr>Slide 7</vt:lpstr>
      <vt:lpstr>Static Variable</vt:lpstr>
      <vt:lpstr>Slide 9</vt:lpstr>
      <vt:lpstr>Slide 10</vt:lpstr>
      <vt:lpstr>Static Variable</vt:lpstr>
      <vt:lpstr>Static Variable</vt:lpstr>
      <vt:lpstr>Static Method</vt:lpstr>
      <vt:lpstr>Slide 14</vt:lpstr>
      <vt:lpstr>Static Method</vt:lpstr>
      <vt:lpstr>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65</cp:revision>
  <dcterms:created xsi:type="dcterms:W3CDTF">2017-03-14T22:19:32Z</dcterms:created>
  <dcterms:modified xsi:type="dcterms:W3CDTF">2017-03-16T23:52:41Z</dcterms:modified>
</cp:coreProperties>
</file>