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19b7a9d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19b7a9d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19b7a9d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19b7a9d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19b7a9d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19b7a9d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f19b7a9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f19b7a9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19b7a9d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19b7a9d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19b7a9d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19b7a9d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19b7a9d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19b7a9d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19b7a9d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19b7a9d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144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04775"/>
            <a:ext cx="75057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Everyone Send the Class Schedule to Jared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Python Editor: Sublime .  </a:t>
            </a:r>
            <a:r>
              <a:rPr lang="en"/>
              <a:t>Download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know how to use sublime basic functions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Go over variables and string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050275" y="1351175"/>
            <a:ext cx="75057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you have sublime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 , download Sublime on Ubuntu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32300" y="845600"/>
            <a:ext cx="8436300" cy="393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1 :    open your terminal to install the key  , run command via 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25400" rtl="0">
              <a:lnSpc>
                <a:spcPct val="2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wget -qO - https://download.sublimetext.com/sublimehq-pub.gpg | sudo apt-key add -</a:t>
            </a:r>
            <a:endParaRPr sz="14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25400" marR="25400" rtl="0">
              <a:lnSpc>
                <a:spcPct val="2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2066925"/>
            <a:ext cx="71342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29125" y="802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2 :</a:t>
            </a:r>
            <a:r>
              <a:rPr lang="en" sz="1400">
                <a:solidFill>
                  <a:srgbClr val="000000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add the apt repository via command: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>
              <a:lnSpc>
                <a:spcPct val="22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echo "deb https://download.sublimetext.com/ apt/stable/" | sudo tee </a:t>
            </a:r>
            <a:r>
              <a:rPr lang="en" sz="12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/etc/apt/sources.list.d/sublime-text.list</a:t>
            </a:r>
            <a:endParaRPr sz="12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966913"/>
            <a:ext cx="7962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90100" y="274775"/>
            <a:ext cx="8007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Step 3:  by run the command            </a:t>
            </a: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sudo apt-get update</a:t>
            </a:r>
            <a:b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Step 4 : run the following command</a:t>
            </a:r>
            <a:r>
              <a:rPr lang="en" sz="1400">
                <a:solidFill>
                  <a:srgbClr val="000000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             </a:t>
            </a:r>
            <a:r>
              <a:rPr lang="en" sz="1400">
                <a:solidFill>
                  <a:srgbClr val="0000FF"/>
                </a:solidFill>
                <a:highlight>
                  <a:srgbClr val="EDEDED"/>
                </a:highlight>
                <a:latin typeface="Verdana"/>
                <a:ea typeface="Verdana"/>
                <a:cs typeface="Verdana"/>
                <a:sym typeface="Verdana"/>
              </a:rPr>
              <a:t>sudo apt-get install sublime-text</a:t>
            </a:r>
            <a:endParaRPr sz="14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EDEDE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7850" y="1589325"/>
            <a:ext cx="85950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Install Sublime Text 3 on Mac OSX Command Line    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Create symlink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ln -s /Applications/Sublime\ Text.app/Contents/SharedSupport/bin/subl/usr/local/bin/sub</a:t>
            </a: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endParaRPr sz="1400">
              <a:solidFill>
                <a:srgbClr val="0000FF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 below path to your .bash_profile or .bashrc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export PATH=/bin:/sbin:/usr/bin:/usr/local/sbin:/usr/local/bin:$PATH</a:t>
            </a:r>
            <a:b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export EDITOR='subl -w'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runs below for immediate command: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source ~/.bashrc or ~/.bash_profile</a:t>
            </a:r>
            <a:endParaRPr sz="1400">
              <a:solidFill>
                <a:srgbClr val="0000FF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Names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76775" y="1990725"/>
            <a:ext cx="784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variable can have a short name (like x and y) or a more descriptive name (age, carname, total_volume). Rules for Python variables: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variable name must start with a letter or the underscore character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variable name cannot start with a number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variable name can only contain alpha-numeric characters and underscores (A-z, 0-9, and _ )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Variable names are case-sensitive (age, Age and AGE are three different variables)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32475" y="42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(common functions )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17875" y="1381275"/>
            <a:ext cx="80070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"Hello, World!"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print(len(a))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(2)   a = "Hello, World!"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print(a.lower())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(3)  a = "Hello, World!"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print(a.upper())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664550" y="578125"/>
            <a:ext cx="76602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(4)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b="1" sz="1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(a.replace(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(5) a =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b="1" sz="1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(a.split(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(6) string indexing / slicing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print(a[7]), what we will get ?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 : How can we get / print ll through a ?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