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3037680" y="1990440"/>
            <a:ext cx="3067560" cy="244764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3037680" y="1990440"/>
            <a:ext cx="3067560" cy="244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037680" y="1990440"/>
            <a:ext cx="3067560" cy="244764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3037680" y="1990440"/>
            <a:ext cx="3067560" cy="244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3e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0800000">
            <a:off x="9144000" y="2052720"/>
            <a:ext cx="4084920" cy="205236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76392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50976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25524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41408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15992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0540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659360" y="5040"/>
            <a:ext cx="1248840" cy="751680"/>
          </a:xfrm>
          <a:prstGeom prst="parallelogram">
            <a:avLst>
              <a:gd name="adj" fmla="val 158024"/>
            </a:avLst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7358400" y="5040"/>
            <a:ext cx="1248840" cy="751680"/>
          </a:xfrm>
          <a:prstGeom prst="parallelogram">
            <a:avLst>
              <a:gd name="adj" fmla="val 158024"/>
            </a:avLst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7057440" y="5040"/>
            <a:ext cx="1248840" cy="751680"/>
          </a:xfrm>
          <a:prstGeom prst="parallelogram">
            <a:avLst>
              <a:gd name="adj" fmla="val 158024"/>
            </a:avLst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7329960" y="4217760"/>
            <a:ext cx="1611720" cy="925200"/>
          </a:xfrm>
          <a:prstGeom prst="parallelogram">
            <a:avLst>
              <a:gd name="adj" fmla="val 158024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6941520" y="4217760"/>
            <a:ext cx="1611720" cy="925200"/>
          </a:xfrm>
          <a:prstGeom prst="parallelogram">
            <a:avLst>
              <a:gd name="adj" fmla="val 158024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6553080" y="4217760"/>
            <a:ext cx="1611720" cy="925200"/>
          </a:xfrm>
          <a:prstGeom prst="parallelogram">
            <a:avLst>
              <a:gd name="adj" fmla="val 158024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1108080" y="4055760"/>
            <a:ext cx="1886040" cy="1082880"/>
          </a:xfrm>
          <a:prstGeom prst="parallelogram">
            <a:avLst>
              <a:gd name="adj" fmla="val 158024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653760" y="4055760"/>
            <a:ext cx="1886040" cy="1082880"/>
          </a:xfrm>
          <a:prstGeom prst="parallelogram">
            <a:avLst>
              <a:gd name="adj" fmla="val 158024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199080" y="4055760"/>
            <a:ext cx="1886040" cy="1082880"/>
          </a:xfrm>
          <a:prstGeom prst="parallelogram">
            <a:avLst>
              <a:gd name="adj" fmla="val 158024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PlaceHolder 20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1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9C1F90F-78CA-4F72-8FBE-B1D3EED27162}" type="slidenum">
              <a:rPr b="0" lang="en-US" sz="10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3a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3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" name="PlaceHolder 4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E8CD44A-80EF-44EB-A0DD-84126E392478}" type="slidenum">
              <a:rPr b="0" lang="en-US" sz="10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8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Lecture 2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858680" y="3413160"/>
            <a:ext cx="5361120" cy="52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 144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0" y="0"/>
            <a:ext cx="29995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Introduction to Binary Conversion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Convert the decimal number 294(10) into its binary number equivalent 100100110(2).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Least Significant Bit ( LSB)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 Significant Bit ( MSB 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Base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 Base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19000" y="404640"/>
            <a:ext cx="7505280" cy="4318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Make Sure 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
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Everyone Send the Class Schedule to Jared 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
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
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Python Editor: Sublime .  Download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
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and know how to use sublime basic functions 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
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 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
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3.   Go over variables and string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050120" y="1351080"/>
            <a:ext cx="7505280" cy="1725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Check if you have sublime 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
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
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If not , download Sublime on Ubuntu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
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32280" y="845640"/>
            <a:ext cx="8435880" cy="3935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5560">
              <a:lnSpc>
                <a:spcPct val="225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Step 1 :    open your terminal to install the key  , run command via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wget -qO - https://download.sublimetext.com/sublimehq-pub.gpg | sudo apt-key add -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Google Shape;146;p16" descr=""/>
          <p:cNvPicPr/>
          <p:nvPr/>
        </p:nvPicPr>
        <p:blipFill>
          <a:blip r:embed="rId1"/>
          <a:stretch/>
        </p:blipFill>
        <p:spPr>
          <a:xfrm>
            <a:off x="1004760" y="2066760"/>
            <a:ext cx="7133760" cy="100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29120" y="80208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5560">
              <a:lnSpc>
                <a:spcPct val="225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Step 2 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Then add the apt repository via command:      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echo "deb https://download.sublimetext.com/ apt/stable/" | sudo tee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/etc/apt/sources.list.d/sublime-text.list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Google Shape;153;p17" descr=""/>
          <p:cNvPicPr/>
          <p:nvPr/>
        </p:nvPicPr>
        <p:blipFill>
          <a:blip r:embed="rId1"/>
          <a:stretch/>
        </p:blipFill>
        <p:spPr>
          <a:xfrm>
            <a:off x="590400" y="1967040"/>
            <a:ext cx="7962480" cy="120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90240" y="274680"/>
            <a:ext cx="8006760" cy="794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Step 3:  by run the command           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sudo apt-get update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Step 4 : run the following command            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sudo apt-get install sublime-text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17880" y="1589400"/>
            <a:ext cx="8594640" cy="3336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               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Install Sublime Text 3 on Mac OSX Command Line    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 symlink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280">
              <a:lnSpc>
                <a:spcPct val="145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ln -s /Applications/Sublime\ Text.app/Contents/SharedSupport/bin/subl/usr/local/bin/subl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below path to your .bash_profile or .bashrc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280">
              <a:lnSpc>
                <a:spcPct val="145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export PATH=/bin:/sbin:/usr/bin:/usr/local/sbin:/usr/local/bin:$PATH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export EDITOR='subl -w'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5000"/>
              </a:lnSpc>
            </a:pPr>
            <a:r>
              <a:rPr b="0" lang="en-US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runs below for immediate command: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280">
              <a:lnSpc>
                <a:spcPct val="145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source ~/.bashrc or ~/.bash_profile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Variable Names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76640" y="1990800"/>
            <a:ext cx="784764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 variable can have a short name (like x and y) or a more descriptive name (age, carname, total_volume). Rules for Python variables: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Verdana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 variable name must start with a letter or the underscore character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Verdana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 variable name cannot start with a number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Verdana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 variable name can only contain alpha-numeric characters and underscores (A-z, 0-9, and _ 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Verdana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Variable names are case-sensitive (age, Age and AGE are three different variables)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732600" y="42660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String (common functions )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17880" y="1381320"/>
            <a:ext cx="8006760" cy="3385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Courier New"/>
              <a:buAutoNum type="arabicParenR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 = "Hello, World!"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print(len(a))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(2)   a = "Hello, World!"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print(a.lower())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(3)  a = "Hello, World!"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print(a.upper())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64560" y="578160"/>
            <a:ext cx="7659720" cy="3860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(4)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 = </a:t>
            </a:r>
            <a:r>
              <a:rPr b="1" lang="en-US" sz="1400" spc="-1" strike="noStrike">
                <a:solidFill>
                  <a:srgbClr val="a52a2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"Hello, World!"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c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print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(a.replace(</a:t>
            </a:r>
            <a:r>
              <a:rPr b="1" lang="en-US" sz="1400" spc="-1" strike="noStrike">
                <a:solidFill>
                  <a:srgbClr val="a52a2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"H"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</a:t>
            </a:r>
            <a:r>
              <a:rPr b="1" lang="en-US" sz="1400" spc="-1" strike="noStrike">
                <a:solidFill>
                  <a:srgbClr val="a52a2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"J"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(5) a = </a:t>
            </a:r>
            <a:r>
              <a:rPr b="1" lang="en-US" sz="1400" spc="-1" strike="noStrike">
                <a:solidFill>
                  <a:srgbClr val="a52a2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"Hello, World!"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c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print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(a.split(</a:t>
            </a:r>
            <a:r>
              <a:rPr b="1" lang="en-US" sz="1400" spc="-1" strike="noStrike">
                <a:solidFill>
                  <a:srgbClr val="a52a2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","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(6) string indexing / slicing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print(a[7]), what we will get ?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Question : How can we get / print ll through a ?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2018-09-13T11:14:36Z</dcterms:modified>
  <cp:revision>1</cp:revision>
  <dc:subject/>
  <dc:title/>
</cp:coreProperties>
</file>