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b="0" i="0" sz="3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b="0" i="0" sz="3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b="0" i="0" sz="3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b="0" i="0" sz="3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b="0" i="0" sz="3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b="0" i="0" sz="3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b="0" i="0" sz="3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b="0" i="0" sz="3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b="0" i="0" sz="3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b="0" i="0" sz="8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b="0" i="0" sz="8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b="0" i="0" sz="8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b="0" i="0" sz="8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b="0" i="0" sz="8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b="0" i="0" sz="8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b="0" i="0" sz="8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b="0" i="0" sz="8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b="0" i="0" sz="8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None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</a:pPr>
            <a:r>
              <a:rPr lang="en"/>
              <a:t>List</a:t>
            </a:r>
            <a:endParaRPr b="0" i="0" sz="3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 144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04775"/>
            <a:ext cx="7505700" cy="4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four collection data types in the Python programming language: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collection which is ordered and changeable. Allows duplicate members.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collection which is ordered and unchangeable. Allows duplicate members.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collection which is unordered and unindexed. No duplicate members.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collection which is unordered, changeable and indexed. No duplicate members.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050275" y="1351175"/>
            <a:ext cx="75057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list is a collection which is ordered and changeable. In Python lists are written with square brackets.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332300" y="544675"/>
            <a:ext cx="8436300" cy="4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Concepts to Capture 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Items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access the list items by referring to the index number: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the second item of the list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thislist = [</a:t>
            </a:r>
            <a:r>
              <a:rPr lang="en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"cherry"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Item Value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change the value of a specific item, refer to the index number: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Eg: Change the second item to </a:t>
            </a:r>
            <a:r>
              <a:rPr lang="en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"blackcurrant"</a:t>
            </a:r>
            <a:endParaRPr sz="11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thislist = [</a:t>
            </a:r>
            <a:r>
              <a:rPr lang="en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"cherry"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1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Length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lang="en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use the len() method:</a:t>
            </a:r>
            <a:endParaRPr sz="11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t/>
            </a:r>
            <a:endParaRPr sz="11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t/>
            </a:r>
            <a:endParaRPr sz="11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620525" y="979050"/>
            <a:ext cx="8249100" cy="3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358525" y="358500"/>
            <a:ext cx="8184000" cy="4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Common Functions for List 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/>
              <a:t>1.Add Items: append()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/>
              <a:t>2.Remove Item: remove(): 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3.pop() </a:t>
            </a:r>
            <a:r>
              <a:rPr lang="en"/>
              <a:t>method removes the specified index, (or the last item if index is not specified)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thislist = [</a:t>
            </a:r>
            <a:r>
              <a:rPr lang="en">
                <a:solidFill>
                  <a:srgbClr val="A52A2A"/>
                </a:solidFill>
              </a:rPr>
              <a:t>"apple"</a:t>
            </a:r>
            <a:r>
              <a:rPr lang="en"/>
              <a:t>, </a:t>
            </a:r>
            <a:r>
              <a:rPr lang="en">
                <a:solidFill>
                  <a:srgbClr val="A52A2A"/>
                </a:solidFill>
              </a:rPr>
              <a:t>"banana"</a:t>
            </a:r>
            <a:r>
              <a:rPr lang="en"/>
              <a:t>, </a:t>
            </a:r>
            <a:r>
              <a:rPr lang="en">
                <a:solidFill>
                  <a:srgbClr val="A52A2A"/>
                </a:solidFill>
              </a:rPr>
              <a:t>"cherry"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thislist.pop()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print</a:t>
            </a:r>
            <a:r>
              <a:rPr lang="en"/>
              <a:t>(thislist)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4.del()</a:t>
            </a:r>
            <a:r>
              <a:rPr lang="en"/>
              <a:t>  removes the specified index: thislist = [</a:t>
            </a:r>
            <a:r>
              <a:rPr lang="en">
                <a:solidFill>
                  <a:srgbClr val="A52A2A"/>
                </a:solidFill>
              </a:rPr>
              <a:t>"apple"</a:t>
            </a:r>
            <a:r>
              <a:rPr lang="en"/>
              <a:t>, </a:t>
            </a:r>
            <a:r>
              <a:rPr lang="en">
                <a:solidFill>
                  <a:srgbClr val="A52A2A"/>
                </a:solidFill>
              </a:rPr>
              <a:t>"banana"</a:t>
            </a:r>
            <a:r>
              <a:rPr lang="en"/>
              <a:t>, </a:t>
            </a:r>
            <a:r>
              <a:rPr lang="en">
                <a:solidFill>
                  <a:srgbClr val="A52A2A"/>
                </a:solidFill>
              </a:rPr>
              <a:t>"cherry"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del</a:t>
            </a:r>
            <a:r>
              <a:rPr lang="en"/>
              <a:t> thislist[</a:t>
            </a:r>
            <a:r>
              <a:rPr lang="en">
                <a:solidFill>
                  <a:srgbClr val="FF0000"/>
                </a:solidFill>
              </a:rPr>
              <a:t>0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print</a:t>
            </a:r>
            <a:r>
              <a:rPr lang="en"/>
              <a:t>(thislist)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happen  </a:t>
            </a:r>
            <a:r>
              <a:rPr lang="en">
                <a:solidFill>
                  <a:srgbClr val="0000CD"/>
                </a:solidFill>
              </a:rPr>
              <a:t>del</a:t>
            </a:r>
            <a:r>
              <a:rPr lang="en"/>
              <a:t> thislist  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clear()</a:t>
            </a:r>
            <a:r>
              <a:rPr lang="en"/>
              <a:t> empties the list: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thislist = [</a:t>
            </a:r>
            <a:r>
              <a:rPr lang="en">
                <a:solidFill>
                  <a:srgbClr val="A52A2A"/>
                </a:solidFill>
              </a:rPr>
              <a:t>"apple"</a:t>
            </a:r>
            <a:r>
              <a:rPr lang="en"/>
              <a:t>, </a:t>
            </a:r>
            <a:r>
              <a:rPr lang="en">
                <a:solidFill>
                  <a:srgbClr val="A52A2A"/>
                </a:solidFill>
              </a:rPr>
              <a:t>"banana"</a:t>
            </a:r>
            <a:r>
              <a:rPr lang="en"/>
              <a:t>, </a:t>
            </a:r>
            <a:r>
              <a:rPr lang="en">
                <a:solidFill>
                  <a:srgbClr val="A52A2A"/>
                </a:solidFill>
              </a:rPr>
              <a:t>"cherry"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thislist.clear()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</a:rPr>
              <a:t>print</a:t>
            </a:r>
            <a:r>
              <a:rPr lang="en"/>
              <a:t>(thislist)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90100" y="274775"/>
            <a:ext cx="8007000" cy="3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Through a List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loop through the list items by using a for loop: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all items in the list, one by one: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thislist = [</a:t>
            </a:r>
            <a:r>
              <a:rPr lang="en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"cherry"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thislist: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EDEDED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317850" y="1589325"/>
            <a:ext cx="8595000" cy="3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