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2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21.xml"/>
  <Override ContentType="application/vnd.openxmlformats-officedocument.presentationml.slideLayout+xml" PartName="/ppt/slideLayouts/slideLayout30.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6.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23.xml"/>
  <Override ContentType="application/vnd.openxmlformats-officedocument.presentationml.slideLayout+xml" PartName="/ppt/slideLayouts/slideLayout8.xml"/>
  <Override ContentType="application/vnd.openxmlformats-officedocument.presentationml.slideLayout+xml" PartName="/ppt/slideLayouts/slideLayout3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83"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slide" Target="slides/slide16.xml"/><Relationship Id="rId22" Type="http://schemas.openxmlformats.org/officeDocument/2006/relationships/slide" Target="slides/slide18.xml"/><Relationship Id="rId21" Type="http://schemas.openxmlformats.org/officeDocument/2006/relationships/slide" Target="slides/slide17.xml"/><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12" Type="http://schemas.openxmlformats.org/officeDocument/2006/relationships/slide" Target="slides/slide8.xml"/><Relationship Id="rId15" Type="http://schemas.openxmlformats.org/officeDocument/2006/relationships/slide" Target="slides/slide11.xml"/><Relationship Id="rId14" Type="http://schemas.openxmlformats.org/officeDocument/2006/relationships/slide" Target="slides/slide10.xml"/><Relationship Id="rId17" Type="http://schemas.openxmlformats.org/officeDocument/2006/relationships/slide" Target="slides/slide13.xml"/><Relationship Id="rId16" Type="http://schemas.openxmlformats.org/officeDocument/2006/relationships/slide" Target="slides/slide12.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04784320c2_0_1: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g204784320c2_0_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405a6d40d4_1_6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g2405a6d40d4_1_6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g24085adae79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7" name="Google Shape;237;g24085adae79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4085adae7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4085adae7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0" name="Shape 250"/>
        <p:cNvGrpSpPr/>
        <p:nvPr/>
      </p:nvGrpSpPr>
      <p:grpSpPr>
        <a:xfrm>
          <a:off x="0" y="0"/>
          <a:ext cx="0" cy="0"/>
          <a:chOff x="0" y="0"/>
          <a:chExt cx="0" cy="0"/>
        </a:xfrm>
      </p:grpSpPr>
      <p:sp>
        <p:nvSpPr>
          <p:cNvPr id="251" name="Google Shape;251;g24085adae79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2" name="Google Shape;252;g24085adae79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g2405a6d40d4_1_7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g2405a6d40d4_1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g24085adae7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4" name="Google Shape;264;g24085adae7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405a6d40d4_1_8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g2405a6d40d4_1_8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g24085adae79_0_7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g24085adae79_0_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g24085adae79_0_10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g24085adae79_0_10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2" name="Shape 292"/>
        <p:cNvGrpSpPr/>
        <p:nvPr/>
      </p:nvGrpSpPr>
      <p:grpSpPr>
        <a:xfrm>
          <a:off x="0" y="0"/>
          <a:ext cx="0" cy="0"/>
          <a:chOff x="0" y="0"/>
          <a:chExt cx="0" cy="0"/>
        </a:xfrm>
      </p:grpSpPr>
      <p:sp>
        <p:nvSpPr>
          <p:cNvPr id="293" name="Google Shape;293;g24085adae7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4" name="Google Shape;294;g24085adae7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g20590763ead_11_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g20590763ead_11_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2405a6d40d4_1_9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g2405a6d40d4_1_9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4" name="Shape 304"/>
        <p:cNvGrpSpPr/>
        <p:nvPr/>
      </p:nvGrpSpPr>
      <p:grpSpPr>
        <a:xfrm>
          <a:off x="0" y="0"/>
          <a:ext cx="0" cy="0"/>
          <a:chOff x="0" y="0"/>
          <a:chExt cx="0" cy="0"/>
        </a:xfrm>
      </p:grpSpPr>
      <p:sp>
        <p:nvSpPr>
          <p:cNvPr id="305" name="Google Shape;305;g24085adae79_0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6" name="Google Shape;306;g24085adae79_0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2405a6d40d4_1_105: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g2405a6d40d4_1_1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7" name="Shape 317"/>
        <p:cNvGrpSpPr/>
        <p:nvPr/>
      </p:nvGrpSpPr>
      <p:grpSpPr>
        <a:xfrm>
          <a:off x="0" y="0"/>
          <a:ext cx="0" cy="0"/>
          <a:chOff x="0" y="0"/>
          <a:chExt cx="0" cy="0"/>
        </a:xfrm>
      </p:grpSpPr>
      <p:sp>
        <p:nvSpPr>
          <p:cNvPr id="318" name="Google Shape;318;g24085adae79_0_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9" name="Google Shape;319;g24085adae79_0_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3" name="Shape 323"/>
        <p:cNvGrpSpPr/>
        <p:nvPr/>
      </p:nvGrpSpPr>
      <p:grpSpPr>
        <a:xfrm>
          <a:off x="0" y="0"/>
          <a:ext cx="0" cy="0"/>
          <a:chOff x="0" y="0"/>
          <a:chExt cx="0" cy="0"/>
        </a:xfrm>
      </p:grpSpPr>
      <p:sp>
        <p:nvSpPr>
          <p:cNvPr id="324" name="Google Shape;324;g24085adae79_0_122: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g24085adae79_0_1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24085adae79_0_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24085adae79_0_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g2080bffbc39_0_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7" name="Google Shape;337;g2080bffbc39_0_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1" name="Shape 341"/>
        <p:cNvGrpSpPr/>
        <p:nvPr/>
      </p:nvGrpSpPr>
      <p:grpSpPr>
        <a:xfrm>
          <a:off x="0" y="0"/>
          <a:ext cx="0" cy="0"/>
          <a:chOff x="0" y="0"/>
          <a:chExt cx="0" cy="0"/>
        </a:xfrm>
      </p:grpSpPr>
      <p:sp>
        <p:nvSpPr>
          <p:cNvPr id="342" name="Google Shape;342;g2405a6d40d4_1_126: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g2405a6d40d4_1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7" name="Shape 347"/>
        <p:cNvGrpSpPr/>
        <p:nvPr/>
      </p:nvGrpSpPr>
      <p:grpSpPr>
        <a:xfrm>
          <a:off x="0" y="0"/>
          <a:ext cx="0" cy="0"/>
          <a:chOff x="0" y="0"/>
          <a:chExt cx="0" cy="0"/>
        </a:xfrm>
      </p:grpSpPr>
      <p:sp>
        <p:nvSpPr>
          <p:cNvPr id="348" name="Google Shape;348;g24085adae79_0_5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g24085adae79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4085adae79_0_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g24085adae79_0_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g2405a6d40d4_1_28: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g2405a6d40d4_1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2405a6d40d4_1_32: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g2405a6d40d4_1_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2405a6d40d4_1_41: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g2405a6d40d4_1_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4085adae79_0_1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4085adae79_0_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0" name="Shape 210"/>
        <p:cNvGrpSpPr/>
        <p:nvPr/>
      </p:nvGrpSpPr>
      <p:grpSpPr>
        <a:xfrm>
          <a:off x="0" y="0"/>
          <a:ext cx="0" cy="0"/>
          <a:chOff x="0" y="0"/>
          <a:chExt cx="0" cy="0"/>
        </a:xfrm>
      </p:grpSpPr>
      <p:sp>
        <p:nvSpPr>
          <p:cNvPr id="211" name="Google Shape;211;g2405a6d40d4_1_50: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g2405a6d40d4_1_5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2405a6d40d4_1_59:notes"/>
          <p:cNvSpPr txBox="1"/>
          <p:nvPr>
            <p:ph idx="1" type="body"/>
          </p:nvPr>
        </p:nvSpPr>
        <p:spPr>
          <a:xfrm>
            <a:off x="685800" y="4400550"/>
            <a:ext cx="5486400" cy="360045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g2405a6d40d4_1_5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jp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jpg"/><Relationship Id="rId3" Type="http://schemas.openxmlformats.org/officeDocument/2006/relationships/image" Target="../media/image1.png"/><Relationship Id="rId4" Type="http://schemas.openxmlformats.org/officeDocument/2006/relationships/image" Target="../media/image5.jp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jp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1524800" y="672606"/>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sp>
        <p:nvSpPr>
          <p:cNvPr id="11" name="Google Shape;11;p2"/>
          <p:cNvSpPr/>
          <p:nvPr/>
        </p:nvSpPr>
        <p:spPr>
          <a:xfrm rot="10800000">
            <a:off x="6537563" y="3342925"/>
            <a:ext cx="1081625" cy="1124950"/>
          </a:xfrm>
          <a:custGeom>
            <a:rect b="b" l="l" r="r" t="t"/>
            <a:pathLst>
              <a:path extrusionOk="0" h="44998" w="43265">
                <a:moveTo>
                  <a:pt x="0" y="44998"/>
                </a:moveTo>
                <a:lnTo>
                  <a:pt x="0" y="0"/>
                </a:lnTo>
                <a:lnTo>
                  <a:pt x="43265" y="0"/>
                </a:lnTo>
              </a:path>
            </a:pathLst>
          </a:custGeom>
          <a:noFill/>
          <a:ln cap="flat" cmpd="sng" w="28575">
            <a:solidFill>
              <a:schemeClr val="accent5"/>
            </a:solidFill>
            <a:prstDash val="solid"/>
            <a:miter lim="8000"/>
            <a:headEnd len="sm" w="sm" type="none"/>
            <a:tailEnd len="sm" w="sm" type="none"/>
          </a:ln>
        </p:spPr>
      </p:sp>
      <p:cxnSp>
        <p:nvCxnSpPr>
          <p:cNvPr id="12" name="Google Shape;12;p2"/>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3" name="Google Shape;13;p2"/>
          <p:cNvSpPr txBox="1"/>
          <p:nvPr>
            <p:ph type="ctrTitle"/>
          </p:nvPr>
        </p:nvSpPr>
        <p:spPr>
          <a:xfrm>
            <a:off x="1680302" y="1188925"/>
            <a:ext cx="5783400" cy="14574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000"/>
              <a:buNone/>
              <a:defRPr sz="4000"/>
            </a:lvl1pPr>
            <a:lvl2pPr lvl="1" rtl="0" algn="ctr">
              <a:spcBef>
                <a:spcPts val="0"/>
              </a:spcBef>
              <a:spcAft>
                <a:spcPts val="0"/>
              </a:spcAft>
              <a:buSzPts val="4000"/>
              <a:buNone/>
              <a:defRPr sz="4000"/>
            </a:lvl2pPr>
            <a:lvl3pPr lvl="2" rtl="0" algn="ctr">
              <a:spcBef>
                <a:spcPts val="0"/>
              </a:spcBef>
              <a:spcAft>
                <a:spcPts val="0"/>
              </a:spcAft>
              <a:buSzPts val="4000"/>
              <a:buNone/>
              <a:defRPr sz="4000"/>
            </a:lvl3pPr>
            <a:lvl4pPr lvl="3" rtl="0" algn="ctr">
              <a:spcBef>
                <a:spcPts val="0"/>
              </a:spcBef>
              <a:spcAft>
                <a:spcPts val="0"/>
              </a:spcAft>
              <a:buSzPts val="4000"/>
              <a:buNone/>
              <a:defRPr sz="4000"/>
            </a:lvl4pPr>
            <a:lvl5pPr lvl="4" rtl="0" algn="ctr">
              <a:spcBef>
                <a:spcPts val="0"/>
              </a:spcBef>
              <a:spcAft>
                <a:spcPts val="0"/>
              </a:spcAft>
              <a:buSzPts val="4000"/>
              <a:buNone/>
              <a:defRPr sz="4000"/>
            </a:lvl5pPr>
            <a:lvl6pPr lvl="5" rtl="0" algn="ctr">
              <a:spcBef>
                <a:spcPts val="0"/>
              </a:spcBef>
              <a:spcAft>
                <a:spcPts val="0"/>
              </a:spcAft>
              <a:buSzPts val="4000"/>
              <a:buNone/>
              <a:defRPr sz="4000"/>
            </a:lvl6pPr>
            <a:lvl7pPr lvl="6" rtl="0" algn="ctr">
              <a:spcBef>
                <a:spcPts val="0"/>
              </a:spcBef>
              <a:spcAft>
                <a:spcPts val="0"/>
              </a:spcAft>
              <a:buSzPts val="4000"/>
              <a:buNone/>
              <a:defRPr sz="4000"/>
            </a:lvl7pPr>
            <a:lvl8pPr lvl="7" rtl="0" algn="ctr">
              <a:spcBef>
                <a:spcPts val="0"/>
              </a:spcBef>
              <a:spcAft>
                <a:spcPts val="0"/>
              </a:spcAft>
              <a:buSzPts val="4000"/>
              <a:buNone/>
              <a:defRPr sz="4000"/>
            </a:lvl8pPr>
            <a:lvl9pPr lvl="8" rtl="0" algn="ctr">
              <a:spcBef>
                <a:spcPts val="0"/>
              </a:spcBef>
              <a:spcAft>
                <a:spcPts val="0"/>
              </a:spcAft>
              <a:buSzPts val="4000"/>
              <a:buNone/>
              <a:defRPr sz="4000"/>
            </a:lvl9pPr>
          </a:lstStyle>
          <a:p/>
        </p:txBody>
      </p:sp>
      <p:sp>
        <p:nvSpPr>
          <p:cNvPr id="14" name="Google Shape;14;p2"/>
          <p:cNvSpPr txBox="1"/>
          <p:nvPr>
            <p:ph idx="1" type="subTitle"/>
          </p:nvPr>
        </p:nvSpPr>
        <p:spPr>
          <a:xfrm>
            <a:off x="1680302" y="3049450"/>
            <a:ext cx="5783400" cy="9090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1pPr>
            <a:lvl2pPr lvl="1"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2pPr>
            <a:lvl3pPr lvl="2"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3pPr>
            <a:lvl4pPr lvl="3"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4pPr>
            <a:lvl5pPr lvl="4"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5pPr>
            <a:lvl6pPr lvl="5"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6pPr>
            <a:lvl7pPr lvl="6"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7pPr>
            <a:lvl8pPr lvl="7"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8pPr>
            <a:lvl9pPr lvl="8" rtl="0" algn="ctr">
              <a:lnSpc>
                <a:spcPct val="100000"/>
              </a:lnSpc>
              <a:spcBef>
                <a:spcPts val="0"/>
              </a:spcBef>
              <a:spcAft>
                <a:spcPts val="0"/>
              </a:spcAft>
              <a:buClr>
                <a:schemeClr val="accent5"/>
              </a:buClr>
              <a:buSzPts val="2400"/>
              <a:buFont typeface="Roboto Slab"/>
              <a:buNone/>
              <a:defRPr sz="2400">
                <a:solidFill>
                  <a:schemeClr val="accent5"/>
                </a:solidFill>
                <a:latin typeface="Roboto Slab"/>
                <a:ea typeface="Roboto Slab"/>
                <a:cs typeface="Roboto Slab"/>
                <a:sym typeface="Roboto Slab"/>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ulti Color Two Column">
  <p:cSld name="TITLE_AND_TWO_COLUMNS_1">
    <p:bg>
      <p:bgPr>
        <a:solidFill>
          <a:schemeClr val="accent4"/>
        </a:solidFill>
      </p:bgPr>
    </p:bg>
    <p:spTree>
      <p:nvGrpSpPr>
        <p:cNvPr id="52" name="Shape 52"/>
        <p:cNvGrpSpPr/>
        <p:nvPr/>
      </p:nvGrpSpPr>
      <p:grpSpPr>
        <a:xfrm>
          <a:off x="0" y="0"/>
          <a:ext cx="0" cy="0"/>
          <a:chOff x="0" y="0"/>
          <a:chExt cx="0" cy="0"/>
        </a:xfrm>
      </p:grpSpPr>
      <p:sp>
        <p:nvSpPr>
          <p:cNvPr id="53" name="Google Shape;53;p11"/>
          <p:cNvSpPr/>
          <p:nvPr/>
        </p:nvSpPr>
        <p:spPr>
          <a:xfrm>
            <a:off x="4387800" y="-75"/>
            <a:ext cx="4756200" cy="5143500"/>
          </a:xfrm>
          <a:prstGeom prst="rect">
            <a:avLst/>
          </a:prstGeom>
          <a:solidFill>
            <a:schemeClr val="dk1"/>
          </a:solidFill>
          <a:ln cap="flat" cmpd="sng" w="19050">
            <a:solidFill>
              <a:schemeClr val="accent4"/>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54" name="Google Shape;54;p11"/>
          <p:cNvCxnSpPr/>
          <p:nvPr/>
        </p:nvCxnSpPr>
        <p:spPr>
          <a:xfrm>
            <a:off x="423088" y="871084"/>
            <a:ext cx="424800" cy="0"/>
          </a:xfrm>
          <a:prstGeom prst="straightConnector1">
            <a:avLst/>
          </a:prstGeom>
          <a:noFill/>
          <a:ln cap="flat" cmpd="sng" w="38100">
            <a:solidFill>
              <a:schemeClr val="accent6"/>
            </a:solidFill>
            <a:prstDash val="solid"/>
            <a:round/>
            <a:headEnd len="sm" w="sm" type="none"/>
            <a:tailEnd len="sm" w="sm" type="none"/>
          </a:ln>
        </p:spPr>
      </p:cxnSp>
      <p:sp>
        <p:nvSpPr>
          <p:cNvPr id="55" name="Google Shape;55;p11"/>
          <p:cNvSpPr txBox="1"/>
          <p:nvPr>
            <p:ph type="title"/>
          </p:nvPr>
        </p:nvSpPr>
        <p:spPr>
          <a:xfrm>
            <a:off x="387900" y="184975"/>
            <a:ext cx="4174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56" name="Google Shape;56;p11"/>
          <p:cNvSpPr txBox="1"/>
          <p:nvPr>
            <p:ph idx="1" type="body"/>
          </p:nvPr>
        </p:nvSpPr>
        <p:spPr>
          <a:xfrm>
            <a:off x="387900" y="1489825"/>
            <a:ext cx="3999900" cy="3078900"/>
          </a:xfrm>
          <a:prstGeom prst="rect">
            <a:avLst/>
          </a:prstGeom>
        </p:spPr>
        <p:txBody>
          <a:bodyPr anchorCtr="0" anchor="t" bIns="91425" lIns="91425" spcFirstLastPara="1" rIns="91425" wrap="square" tIns="91425">
            <a:normAutofit/>
          </a:bodyPr>
          <a:lstStyle>
            <a:lvl1pPr indent="-317500" lvl="0" marL="457200" rtl="0">
              <a:spcBef>
                <a:spcPts val="0"/>
              </a:spcBef>
              <a:spcAft>
                <a:spcPts val="0"/>
              </a:spcAft>
              <a:buSzPts val="1400"/>
              <a:buChar char="●"/>
              <a:defRPr sz="1400"/>
            </a:lvl1pPr>
            <a:lvl2pPr indent="-304800" lvl="1" marL="914400" rtl="0">
              <a:spcBef>
                <a:spcPts val="0"/>
              </a:spcBef>
              <a:spcAft>
                <a:spcPts val="0"/>
              </a:spcAft>
              <a:buSzPts val="1200"/>
              <a:buChar char="○"/>
              <a:defRPr sz="1200"/>
            </a:lvl2pPr>
            <a:lvl3pPr indent="-304800" lvl="2" marL="1371600" rtl="0">
              <a:spcBef>
                <a:spcPts val="0"/>
              </a:spcBef>
              <a:spcAft>
                <a:spcPts val="0"/>
              </a:spcAft>
              <a:buSzPts val="1200"/>
              <a:buChar char="■"/>
              <a:defRPr sz="1200"/>
            </a:lvl3pPr>
            <a:lvl4pPr indent="-304800" lvl="3" marL="1828800" rtl="0">
              <a:spcBef>
                <a:spcPts val="0"/>
              </a:spcBef>
              <a:spcAft>
                <a:spcPts val="0"/>
              </a:spcAft>
              <a:buSzPts val="1200"/>
              <a:buChar char="●"/>
              <a:defRPr sz="1200"/>
            </a:lvl4pPr>
            <a:lvl5pPr indent="-304800" lvl="4" marL="2286000" rtl="0">
              <a:spcBef>
                <a:spcPts val="0"/>
              </a:spcBef>
              <a:spcAft>
                <a:spcPts val="0"/>
              </a:spcAft>
              <a:buSzPts val="1200"/>
              <a:buChar char="○"/>
              <a:defRPr sz="1200"/>
            </a:lvl5pPr>
            <a:lvl6pPr indent="-304800" lvl="5" marL="2743200" rtl="0">
              <a:spcBef>
                <a:spcPts val="0"/>
              </a:spcBef>
              <a:spcAft>
                <a:spcPts val="0"/>
              </a:spcAft>
              <a:buSzPts val="1200"/>
              <a:buChar char="■"/>
              <a:defRPr sz="1200"/>
            </a:lvl6pPr>
            <a:lvl7pPr indent="-304800" lvl="6" marL="3200400" rtl="0">
              <a:spcBef>
                <a:spcPts val="0"/>
              </a:spcBef>
              <a:spcAft>
                <a:spcPts val="0"/>
              </a:spcAft>
              <a:buSzPts val="1200"/>
              <a:buChar char="●"/>
              <a:defRPr sz="1200"/>
            </a:lvl7pPr>
            <a:lvl8pPr indent="-304800" lvl="7" marL="3657600" rtl="0">
              <a:spcBef>
                <a:spcPts val="0"/>
              </a:spcBef>
              <a:spcAft>
                <a:spcPts val="0"/>
              </a:spcAft>
              <a:buSzPts val="1200"/>
              <a:buChar char="○"/>
              <a:defRPr sz="1200"/>
            </a:lvl8pPr>
            <a:lvl9pPr indent="-304800" lvl="8" marL="4114800" rtl="0">
              <a:spcBef>
                <a:spcPts val="0"/>
              </a:spcBef>
              <a:spcAft>
                <a:spcPts val="0"/>
              </a:spcAft>
              <a:buSzPts val="1200"/>
              <a:buChar char="■"/>
              <a:defRPr sz="1200"/>
            </a:lvl9pPr>
          </a:lstStyle>
          <a:p/>
        </p:txBody>
      </p:sp>
      <p:sp>
        <p:nvSpPr>
          <p:cNvPr id="57" name="Google Shape;5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8" name="Shape 58"/>
        <p:cNvGrpSpPr/>
        <p:nvPr/>
      </p:nvGrpSpPr>
      <p:grpSpPr>
        <a:xfrm>
          <a:off x="0" y="0"/>
          <a:ext cx="0" cy="0"/>
          <a:chOff x="0" y="0"/>
          <a:chExt cx="0" cy="0"/>
        </a:xfrm>
      </p:grpSpPr>
      <p:sp>
        <p:nvSpPr>
          <p:cNvPr id="59" name="Google Shape;59;p12"/>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60" name="Google Shape;60;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13"/>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63" name="Google Shape;63;p13"/>
          <p:cNvCxnSpPr/>
          <p:nvPr/>
        </p:nvCxnSpPr>
        <p:spPr>
          <a:xfrm>
            <a:off x="5029675" y="4495503"/>
            <a:ext cx="540900" cy="0"/>
          </a:xfrm>
          <a:prstGeom prst="straightConnector1">
            <a:avLst/>
          </a:prstGeom>
          <a:noFill/>
          <a:ln cap="flat" cmpd="sng" w="38100">
            <a:solidFill>
              <a:schemeClr val="accent5"/>
            </a:solidFill>
            <a:prstDash val="solid"/>
            <a:round/>
            <a:headEnd len="sm" w="sm" type="none"/>
            <a:tailEnd len="sm" w="sm" type="none"/>
          </a:ln>
        </p:spPr>
      </p:cxnSp>
      <p:sp>
        <p:nvSpPr>
          <p:cNvPr id="64" name="Google Shape;64;p13"/>
          <p:cNvSpPr txBox="1"/>
          <p:nvPr>
            <p:ph type="title"/>
          </p:nvPr>
        </p:nvSpPr>
        <p:spPr>
          <a:xfrm>
            <a:off x="265500" y="1209075"/>
            <a:ext cx="4045200" cy="15063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65" name="Google Shape;65;p13"/>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rtl="0" algn="ctr">
              <a:lnSpc>
                <a:spcPct val="100000"/>
              </a:lnSpc>
              <a:spcBef>
                <a:spcPts val="0"/>
              </a:spcBef>
              <a:spcAft>
                <a:spcPts val="0"/>
              </a:spcAft>
              <a:buClr>
                <a:schemeClr val="accent5"/>
              </a:buClr>
              <a:buSzPts val="2100"/>
              <a:buNone/>
              <a:defRPr sz="2100">
                <a:solidFill>
                  <a:schemeClr val="accent5"/>
                </a:solidFill>
              </a:defRPr>
            </a:lvl1pPr>
            <a:lvl2pPr lvl="1" rtl="0" algn="ctr">
              <a:lnSpc>
                <a:spcPct val="100000"/>
              </a:lnSpc>
              <a:spcBef>
                <a:spcPts val="0"/>
              </a:spcBef>
              <a:spcAft>
                <a:spcPts val="0"/>
              </a:spcAft>
              <a:buClr>
                <a:schemeClr val="accent5"/>
              </a:buClr>
              <a:buSzPts val="2100"/>
              <a:buNone/>
              <a:defRPr sz="2100">
                <a:solidFill>
                  <a:schemeClr val="accent5"/>
                </a:solidFill>
              </a:defRPr>
            </a:lvl2pPr>
            <a:lvl3pPr lvl="2" rtl="0" algn="ctr">
              <a:lnSpc>
                <a:spcPct val="100000"/>
              </a:lnSpc>
              <a:spcBef>
                <a:spcPts val="0"/>
              </a:spcBef>
              <a:spcAft>
                <a:spcPts val="0"/>
              </a:spcAft>
              <a:buClr>
                <a:schemeClr val="accent5"/>
              </a:buClr>
              <a:buSzPts val="2100"/>
              <a:buNone/>
              <a:defRPr sz="2100">
                <a:solidFill>
                  <a:schemeClr val="accent5"/>
                </a:solidFill>
              </a:defRPr>
            </a:lvl3pPr>
            <a:lvl4pPr lvl="3" rtl="0" algn="ctr">
              <a:lnSpc>
                <a:spcPct val="100000"/>
              </a:lnSpc>
              <a:spcBef>
                <a:spcPts val="0"/>
              </a:spcBef>
              <a:spcAft>
                <a:spcPts val="0"/>
              </a:spcAft>
              <a:buClr>
                <a:schemeClr val="accent5"/>
              </a:buClr>
              <a:buSzPts val="2100"/>
              <a:buNone/>
              <a:defRPr sz="2100">
                <a:solidFill>
                  <a:schemeClr val="accent5"/>
                </a:solidFill>
              </a:defRPr>
            </a:lvl4pPr>
            <a:lvl5pPr lvl="4" rtl="0" algn="ctr">
              <a:lnSpc>
                <a:spcPct val="100000"/>
              </a:lnSpc>
              <a:spcBef>
                <a:spcPts val="0"/>
              </a:spcBef>
              <a:spcAft>
                <a:spcPts val="0"/>
              </a:spcAft>
              <a:buClr>
                <a:schemeClr val="accent5"/>
              </a:buClr>
              <a:buSzPts val="2100"/>
              <a:buNone/>
              <a:defRPr sz="2100">
                <a:solidFill>
                  <a:schemeClr val="accent5"/>
                </a:solidFill>
              </a:defRPr>
            </a:lvl5pPr>
            <a:lvl6pPr lvl="5" rtl="0" algn="ctr">
              <a:lnSpc>
                <a:spcPct val="100000"/>
              </a:lnSpc>
              <a:spcBef>
                <a:spcPts val="0"/>
              </a:spcBef>
              <a:spcAft>
                <a:spcPts val="0"/>
              </a:spcAft>
              <a:buClr>
                <a:schemeClr val="accent5"/>
              </a:buClr>
              <a:buSzPts val="2100"/>
              <a:buNone/>
              <a:defRPr sz="2100">
                <a:solidFill>
                  <a:schemeClr val="accent5"/>
                </a:solidFill>
              </a:defRPr>
            </a:lvl6pPr>
            <a:lvl7pPr lvl="6" rtl="0" algn="ctr">
              <a:lnSpc>
                <a:spcPct val="100000"/>
              </a:lnSpc>
              <a:spcBef>
                <a:spcPts val="0"/>
              </a:spcBef>
              <a:spcAft>
                <a:spcPts val="0"/>
              </a:spcAft>
              <a:buClr>
                <a:schemeClr val="accent5"/>
              </a:buClr>
              <a:buSzPts val="2100"/>
              <a:buNone/>
              <a:defRPr sz="2100">
                <a:solidFill>
                  <a:schemeClr val="accent5"/>
                </a:solidFill>
              </a:defRPr>
            </a:lvl7pPr>
            <a:lvl8pPr lvl="7" rtl="0" algn="ctr">
              <a:lnSpc>
                <a:spcPct val="100000"/>
              </a:lnSpc>
              <a:spcBef>
                <a:spcPts val="0"/>
              </a:spcBef>
              <a:spcAft>
                <a:spcPts val="0"/>
              </a:spcAft>
              <a:buClr>
                <a:schemeClr val="accent5"/>
              </a:buClr>
              <a:buSzPts val="2100"/>
              <a:buNone/>
              <a:defRPr sz="2100">
                <a:solidFill>
                  <a:schemeClr val="accent5"/>
                </a:solidFill>
              </a:defRPr>
            </a:lvl8pPr>
            <a:lvl9pPr lvl="8" rtl="0" algn="ctr">
              <a:lnSpc>
                <a:spcPct val="100000"/>
              </a:lnSpc>
              <a:spcBef>
                <a:spcPts val="0"/>
              </a:spcBef>
              <a:spcAft>
                <a:spcPts val="0"/>
              </a:spcAft>
              <a:buClr>
                <a:schemeClr val="accent5"/>
              </a:buClr>
              <a:buSzPts val="2100"/>
              <a:buNone/>
              <a:defRPr sz="2100">
                <a:solidFill>
                  <a:schemeClr val="accent5"/>
                </a:solidFill>
              </a:defRPr>
            </a:lvl9pPr>
          </a:lstStyle>
          <a:p/>
        </p:txBody>
      </p:sp>
      <p:sp>
        <p:nvSpPr>
          <p:cNvPr id="66" name="Google Shape;66;p13"/>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67" name="Google Shape;67;p1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Learning Goals">
  <p:cSld name="SECTION_TITLE_AND_DESCRIPTION_1">
    <p:spTree>
      <p:nvGrpSpPr>
        <p:cNvPr id="68" name="Shape 68"/>
        <p:cNvGrpSpPr/>
        <p:nvPr/>
      </p:nvGrpSpPr>
      <p:grpSpPr>
        <a:xfrm>
          <a:off x="0" y="0"/>
          <a:ext cx="0" cy="0"/>
          <a:chOff x="0" y="0"/>
          <a:chExt cx="0" cy="0"/>
        </a:xfrm>
      </p:grpSpPr>
      <p:sp>
        <p:nvSpPr>
          <p:cNvPr id="69" name="Google Shape;69;p14"/>
          <p:cNvSpPr/>
          <p:nvPr/>
        </p:nvSpPr>
        <p:spPr>
          <a:xfrm>
            <a:off x="4572000" y="-75"/>
            <a:ext cx="4572000" cy="51435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70" name="Google Shape;70;p14"/>
          <p:cNvCxnSpPr/>
          <p:nvPr/>
        </p:nvCxnSpPr>
        <p:spPr>
          <a:xfrm>
            <a:off x="4887750" y="4520328"/>
            <a:ext cx="3940500" cy="0"/>
          </a:xfrm>
          <a:prstGeom prst="straightConnector1">
            <a:avLst/>
          </a:prstGeom>
          <a:noFill/>
          <a:ln cap="flat" cmpd="sng" w="38100">
            <a:solidFill>
              <a:schemeClr val="accent5"/>
            </a:solidFill>
            <a:prstDash val="solid"/>
            <a:round/>
            <a:headEnd len="sm" w="sm" type="none"/>
            <a:tailEnd len="sm" w="sm" type="none"/>
          </a:ln>
        </p:spPr>
      </p:cxnSp>
      <p:sp>
        <p:nvSpPr>
          <p:cNvPr id="71" name="Google Shape;71;p14"/>
          <p:cNvSpPr txBox="1"/>
          <p:nvPr>
            <p:ph type="title"/>
          </p:nvPr>
        </p:nvSpPr>
        <p:spPr>
          <a:xfrm>
            <a:off x="265500" y="724200"/>
            <a:ext cx="4045200" cy="1506300"/>
          </a:xfrm>
          <a:prstGeom prst="rect">
            <a:avLst/>
          </a:prstGeom>
        </p:spPr>
        <p:txBody>
          <a:bodyPr anchorCtr="0" anchor="b" bIns="91425" lIns="91425" spcFirstLastPara="1" rIns="91425" wrap="square" tIns="91425">
            <a:normAutofit/>
          </a:bodyPr>
          <a:lstStyle>
            <a:lvl1pPr lvl="0" rtl="0">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sp>
        <p:nvSpPr>
          <p:cNvPr id="72" name="Google Shape;72;p14"/>
          <p:cNvSpPr txBox="1"/>
          <p:nvPr>
            <p:ph idx="1" type="body"/>
          </p:nvPr>
        </p:nvSpPr>
        <p:spPr>
          <a:xfrm>
            <a:off x="4939500" y="1409825"/>
            <a:ext cx="3837000" cy="2870400"/>
          </a:xfrm>
          <a:prstGeom prst="rect">
            <a:avLst/>
          </a:prstGeom>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73" name="Google Shape;73;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74" name="Google Shape;74;p14"/>
          <p:cNvCxnSpPr/>
          <p:nvPr/>
        </p:nvCxnSpPr>
        <p:spPr>
          <a:xfrm>
            <a:off x="265500" y="2230503"/>
            <a:ext cx="540900" cy="0"/>
          </a:xfrm>
          <a:prstGeom prst="straightConnector1">
            <a:avLst/>
          </a:prstGeom>
          <a:noFill/>
          <a:ln cap="flat" cmpd="sng" w="19050">
            <a:solidFill>
              <a:schemeClr val="accent5"/>
            </a:solidFill>
            <a:prstDash val="solid"/>
            <a:round/>
            <a:headEnd len="sm" w="sm" type="none"/>
            <a:tailEnd len="sm" w="sm" type="none"/>
          </a:ln>
        </p:spPr>
      </p:cxnSp>
      <p:pic>
        <p:nvPicPr>
          <p:cNvPr id="75" name="Google Shape;75;p14"/>
          <p:cNvPicPr preferRelativeResize="0"/>
          <p:nvPr/>
        </p:nvPicPr>
        <p:blipFill>
          <a:blip r:embed="rId2">
            <a:alphaModFix/>
          </a:blip>
          <a:stretch>
            <a:fillRect/>
          </a:stretch>
        </p:blipFill>
        <p:spPr>
          <a:xfrm>
            <a:off x="331950" y="2372950"/>
            <a:ext cx="3912299" cy="2608199"/>
          </a:xfrm>
          <a:prstGeom prst="rect">
            <a:avLst/>
          </a:prstGeom>
          <a:noFill/>
          <a:ln>
            <a:noFill/>
          </a:ln>
          <a:effectLst>
            <a:outerShdw blurRad="57150" rotWithShape="0" algn="bl" dir="5400000" dist="19050">
              <a:srgbClr val="000000">
                <a:alpha val="50000"/>
              </a:srgbClr>
            </a:outerShdw>
          </a:effectLst>
        </p:spPr>
      </p:pic>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6" name="Shape 76"/>
        <p:cNvGrpSpPr/>
        <p:nvPr/>
      </p:nvGrpSpPr>
      <p:grpSpPr>
        <a:xfrm>
          <a:off x="0" y="0"/>
          <a:ext cx="0" cy="0"/>
          <a:chOff x="0" y="0"/>
          <a:chExt cx="0" cy="0"/>
        </a:xfrm>
      </p:grpSpPr>
      <p:sp>
        <p:nvSpPr>
          <p:cNvPr id="77" name="Google Shape;77;p15"/>
          <p:cNvSpPr txBox="1"/>
          <p:nvPr>
            <p:ph idx="1" type="body"/>
          </p:nvPr>
        </p:nvSpPr>
        <p:spPr>
          <a:xfrm>
            <a:off x="319500" y="4233725"/>
            <a:ext cx="5998800" cy="598800"/>
          </a:xfrm>
          <a:prstGeom prst="rect">
            <a:avLst/>
          </a:prstGeom>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Font typeface="Roboto Slab"/>
              <a:buNone/>
              <a:defRPr>
                <a:latin typeface="Roboto Slab"/>
                <a:ea typeface="Roboto Slab"/>
                <a:cs typeface="Roboto Slab"/>
                <a:sym typeface="Roboto Slab"/>
              </a:defRPr>
            </a:lvl1pPr>
          </a:lstStyle>
          <a:p/>
        </p:txBody>
      </p:sp>
      <p:sp>
        <p:nvSpPr>
          <p:cNvPr id="78" name="Google Shape;78;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cap">
  <p:cSld name="CAPTION_ONLY_1">
    <p:spTree>
      <p:nvGrpSpPr>
        <p:cNvPr id="79" name="Shape 79"/>
        <p:cNvGrpSpPr/>
        <p:nvPr/>
      </p:nvGrpSpPr>
      <p:grpSpPr>
        <a:xfrm>
          <a:off x="0" y="0"/>
          <a:ext cx="0" cy="0"/>
          <a:chOff x="0" y="0"/>
          <a:chExt cx="0" cy="0"/>
        </a:xfrm>
      </p:grpSpPr>
      <p:sp>
        <p:nvSpPr>
          <p:cNvPr id="80" name="Google Shape;80;p16"/>
          <p:cNvSpPr txBox="1"/>
          <p:nvPr>
            <p:ph idx="1" type="body"/>
          </p:nvPr>
        </p:nvSpPr>
        <p:spPr>
          <a:xfrm>
            <a:off x="319500" y="3998150"/>
            <a:ext cx="5998800" cy="598800"/>
          </a:xfrm>
          <a:prstGeom prst="rect">
            <a:avLst/>
          </a:prstGeom>
          <a:solidFill>
            <a:schemeClr val="dk2"/>
          </a:solidFill>
          <a:ln cap="flat" cmpd="sng" w="9525">
            <a:solidFill>
              <a:schemeClr val="lt1"/>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lvl1pPr indent="-228600" lvl="0" marL="457200" rtl="0">
              <a:lnSpc>
                <a:spcPct val="100000"/>
              </a:lnSpc>
              <a:spcBef>
                <a:spcPts val="0"/>
              </a:spcBef>
              <a:spcAft>
                <a:spcPts val="0"/>
              </a:spcAft>
              <a:buSzPts val="1800"/>
              <a:buNone/>
              <a:defRPr/>
            </a:lvl1pPr>
          </a:lstStyle>
          <a:p/>
        </p:txBody>
      </p:sp>
      <p:sp>
        <p:nvSpPr>
          <p:cNvPr id="81" name="Google Shape;81;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
        <p:nvSpPr>
          <p:cNvPr id="82" name="Google Shape;82;p16"/>
          <p:cNvSpPr txBox="1"/>
          <p:nvPr>
            <p:ph type="title"/>
          </p:nvPr>
        </p:nvSpPr>
        <p:spPr>
          <a:xfrm>
            <a:off x="319500" y="3119250"/>
            <a:ext cx="7655400" cy="856200"/>
          </a:xfrm>
          <a:prstGeom prst="rect">
            <a:avLst/>
          </a:prstGeom>
        </p:spPr>
        <p:txBody>
          <a:bodyPr anchorCtr="0" anchor="b" bIns="91425" lIns="91425" spcFirstLastPara="1" rIns="91425" wrap="square" tIns="91425">
            <a:normAutofit/>
          </a:bodyPr>
          <a:lstStyle>
            <a:lvl1pPr lvl="0" rtl="0">
              <a:spcBef>
                <a:spcPts val="0"/>
              </a:spcBef>
              <a:spcAft>
                <a:spcPts val="0"/>
              </a:spcAft>
              <a:buSzPts val="3800"/>
              <a:buNone/>
              <a:defRPr sz="3800"/>
            </a:lvl1pPr>
            <a:lvl2pPr lvl="1" rtl="0" algn="ctr">
              <a:spcBef>
                <a:spcPts val="0"/>
              </a:spcBef>
              <a:spcAft>
                <a:spcPts val="0"/>
              </a:spcAft>
              <a:buSzPts val="3800"/>
              <a:buNone/>
              <a:defRPr sz="3800"/>
            </a:lvl2pPr>
            <a:lvl3pPr lvl="2" rtl="0" algn="ctr">
              <a:spcBef>
                <a:spcPts val="0"/>
              </a:spcBef>
              <a:spcAft>
                <a:spcPts val="0"/>
              </a:spcAft>
              <a:buSzPts val="3800"/>
              <a:buNone/>
              <a:defRPr sz="3800"/>
            </a:lvl3pPr>
            <a:lvl4pPr lvl="3" rtl="0" algn="ctr">
              <a:spcBef>
                <a:spcPts val="0"/>
              </a:spcBef>
              <a:spcAft>
                <a:spcPts val="0"/>
              </a:spcAft>
              <a:buSzPts val="3800"/>
              <a:buNone/>
              <a:defRPr sz="3800"/>
            </a:lvl4pPr>
            <a:lvl5pPr lvl="4" rtl="0" algn="ctr">
              <a:spcBef>
                <a:spcPts val="0"/>
              </a:spcBef>
              <a:spcAft>
                <a:spcPts val="0"/>
              </a:spcAft>
              <a:buSzPts val="3800"/>
              <a:buNone/>
              <a:defRPr sz="3800"/>
            </a:lvl5pPr>
            <a:lvl6pPr lvl="5" rtl="0" algn="ctr">
              <a:spcBef>
                <a:spcPts val="0"/>
              </a:spcBef>
              <a:spcAft>
                <a:spcPts val="0"/>
              </a:spcAft>
              <a:buSzPts val="3800"/>
              <a:buNone/>
              <a:defRPr sz="3800"/>
            </a:lvl6pPr>
            <a:lvl7pPr lvl="6" rtl="0" algn="ctr">
              <a:spcBef>
                <a:spcPts val="0"/>
              </a:spcBef>
              <a:spcAft>
                <a:spcPts val="0"/>
              </a:spcAft>
              <a:buSzPts val="3800"/>
              <a:buNone/>
              <a:defRPr sz="3800"/>
            </a:lvl7pPr>
            <a:lvl8pPr lvl="7" rtl="0" algn="ctr">
              <a:spcBef>
                <a:spcPts val="0"/>
              </a:spcBef>
              <a:spcAft>
                <a:spcPts val="0"/>
              </a:spcAft>
              <a:buSzPts val="3800"/>
              <a:buNone/>
              <a:defRPr sz="3800"/>
            </a:lvl8pPr>
            <a:lvl9pPr lvl="8" rtl="0" algn="ctr">
              <a:spcBef>
                <a:spcPts val="0"/>
              </a:spcBef>
              <a:spcAft>
                <a:spcPts val="0"/>
              </a:spcAft>
              <a:buSzPts val="3800"/>
              <a:buNone/>
              <a:defRPr sz="3800"/>
            </a:lvl9pPr>
          </a:lstStyle>
          <a:p/>
        </p:txBody>
      </p:sp>
      <p:pic>
        <p:nvPicPr>
          <p:cNvPr id="83" name="Google Shape;83;p16"/>
          <p:cNvPicPr preferRelativeResize="0"/>
          <p:nvPr/>
        </p:nvPicPr>
        <p:blipFill>
          <a:blip r:embed="rId2">
            <a:alphaModFix/>
          </a:blip>
          <a:stretch>
            <a:fillRect/>
          </a:stretch>
        </p:blipFill>
        <p:spPr>
          <a:xfrm>
            <a:off x="348700" y="152400"/>
            <a:ext cx="2971225" cy="3031850"/>
          </a:xfrm>
          <a:prstGeom prst="rect">
            <a:avLst/>
          </a:prstGeom>
          <a:noFill/>
          <a:ln>
            <a:noFill/>
          </a:ln>
          <a:effectLst>
            <a:outerShdw blurRad="57150" rotWithShape="0" algn="bl" dir="5400000" dist="19050">
              <a:srgbClr val="000000">
                <a:alpha val="50000"/>
              </a:srgbClr>
            </a:outerShdw>
          </a:effectLst>
        </p:spPr>
      </p:pic>
      <p:pic>
        <p:nvPicPr>
          <p:cNvPr id="84" name="Google Shape;84;p16"/>
          <p:cNvPicPr preferRelativeResize="0"/>
          <p:nvPr/>
        </p:nvPicPr>
        <p:blipFill>
          <a:blip r:embed="rId3">
            <a:alphaModFix/>
          </a:blip>
          <a:stretch>
            <a:fillRect/>
          </a:stretch>
        </p:blipFill>
        <p:spPr>
          <a:xfrm>
            <a:off x="3472325" y="472438"/>
            <a:ext cx="2172525" cy="2391775"/>
          </a:xfrm>
          <a:prstGeom prst="rect">
            <a:avLst/>
          </a:prstGeom>
          <a:noFill/>
          <a:ln>
            <a:noFill/>
          </a:ln>
          <a:effectLst>
            <a:outerShdw blurRad="57150" rotWithShape="0" algn="bl" dir="5400000" dist="19050">
              <a:srgbClr val="000000">
                <a:alpha val="50000"/>
              </a:srgbClr>
            </a:outerShdw>
          </a:effectLst>
        </p:spPr>
      </p:pic>
      <p:pic>
        <p:nvPicPr>
          <p:cNvPr id="85" name="Google Shape;85;p16"/>
          <p:cNvPicPr preferRelativeResize="0"/>
          <p:nvPr/>
        </p:nvPicPr>
        <p:blipFill>
          <a:blip r:embed="rId4">
            <a:alphaModFix/>
          </a:blip>
          <a:stretch>
            <a:fillRect/>
          </a:stretch>
        </p:blipFill>
        <p:spPr>
          <a:xfrm>
            <a:off x="5797250" y="769925"/>
            <a:ext cx="3194350" cy="1796822"/>
          </a:xfrm>
          <a:prstGeom prst="rect">
            <a:avLst/>
          </a:prstGeom>
          <a:noFill/>
          <a:ln>
            <a:noFill/>
          </a:ln>
          <a:effectLst>
            <a:outerShdw blurRad="57150" rotWithShape="0" algn="bl" dir="5400000" dist="19050">
              <a:srgbClr val="000000">
                <a:alpha val="50000"/>
              </a:srgbClr>
            </a:outerShdw>
          </a:effectLst>
        </p:spPr>
      </p:pic>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ransition Slide">
  <p:cSld name="BIG_NUMBER">
    <p:spTree>
      <p:nvGrpSpPr>
        <p:cNvPr id="86" name="Shape 86"/>
        <p:cNvGrpSpPr/>
        <p:nvPr/>
      </p:nvGrpSpPr>
      <p:grpSpPr>
        <a:xfrm>
          <a:off x="0" y="0"/>
          <a:ext cx="0" cy="0"/>
          <a:chOff x="0" y="0"/>
          <a:chExt cx="0" cy="0"/>
        </a:xfrm>
      </p:grpSpPr>
      <p:sp>
        <p:nvSpPr>
          <p:cNvPr id="87" name="Google Shape;87;p17"/>
          <p:cNvSpPr/>
          <p:nvPr/>
        </p:nvSpPr>
        <p:spPr>
          <a:xfrm>
            <a:off x="150" y="5076825"/>
            <a:ext cx="9143700" cy="666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7"/>
          <p:cNvSpPr txBox="1"/>
          <p:nvPr>
            <p:ph hasCustomPrompt="1" type="title"/>
          </p:nvPr>
        </p:nvSpPr>
        <p:spPr>
          <a:xfrm>
            <a:off x="387900" y="1152450"/>
            <a:ext cx="8368200" cy="1538400"/>
          </a:xfrm>
          <a:prstGeom prst="rect">
            <a:avLst/>
          </a:prstGeom>
        </p:spPr>
        <p:txBody>
          <a:bodyPr anchorCtr="0" anchor="ctr" bIns="91425" lIns="91425" spcFirstLastPara="1" rIns="91425" wrap="square" tIns="91425">
            <a:normAutofit/>
          </a:bodyPr>
          <a:lstStyle>
            <a:lvl1pPr lvl="0" rtl="0" algn="ctr">
              <a:spcBef>
                <a:spcPts val="0"/>
              </a:spcBef>
              <a:spcAft>
                <a:spcPts val="0"/>
              </a:spcAft>
              <a:buClr>
                <a:schemeClr val="accent5"/>
              </a:buClr>
              <a:buSzPts val="8200"/>
              <a:buNone/>
              <a:defRPr sz="8200">
                <a:solidFill>
                  <a:schemeClr val="accent5"/>
                </a:solidFill>
              </a:defRPr>
            </a:lvl1pPr>
            <a:lvl2pPr lvl="1" rtl="0" algn="ctr">
              <a:spcBef>
                <a:spcPts val="0"/>
              </a:spcBef>
              <a:spcAft>
                <a:spcPts val="0"/>
              </a:spcAft>
              <a:buClr>
                <a:schemeClr val="accent5"/>
              </a:buClr>
              <a:buSzPts val="13000"/>
              <a:buNone/>
              <a:defRPr sz="13000">
                <a:solidFill>
                  <a:schemeClr val="accent5"/>
                </a:solidFill>
              </a:defRPr>
            </a:lvl2pPr>
            <a:lvl3pPr lvl="2" rtl="0" algn="ctr">
              <a:spcBef>
                <a:spcPts val="0"/>
              </a:spcBef>
              <a:spcAft>
                <a:spcPts val="0"/>
              </a:spcAft>
              <a:buClr>
                <a:schemeClr val="accent5"/>
              </a:buClr>
              <a:buSzPts val="13000"/>
              <a:buNone/>
              <a:defRPr sz="13000">
                <a:solidFill>
                  <a:schemeClr val="accent5"/>
                </a:solidFill>
              </a:defRPr>
            </a:lvl3pPr>
            <a:lvl4pPr lvl="3" rtl="0" algn="ctr">
              <a:spcBef>
                <a:spcPts val="0"/>
              </a:spcBef>
              <a:spcAft>
                <a:spcPts val="0"/>
              </a:spcAft>
              <a:buClr>
                <a:schemeClr val="accent5"/>
              </a:buClr>
              <a:buSzPts val="13000"/>
              <a:buNone/>
              <a:defRPr sz="13000">
                <a:solidFill>
                  <a:schemeClr val="accent5"/>
                </a:solidFill>
              </a:defRPr>
            </a:lvl4pPr>
            <a:lvl5pPr lvl="4" rtl="0" algn="ctr">
              <a:spcBef>
                <a:spcPts val="0"/>
              </a:spcBef>
              <a:spcAft>
                <a:spcPts val="0"/>
              </a:spcAft>
              <a:buClr>
                <a:schemeClr val="accent5"/>
              </a:buClr>
              <a:buSzPts val="13000"/>
              <a:buNone/>
              <a:defRPr sz="13000">
                <a:solidFill>
                  <a:schemeClr val="accent5"/>
                </a:solidFill>
              </a:defRPr>
            </a:lvl5pPr>
            <a:lvl6pPr lvl="5" rtl="0" algn="ctr">
              <a:spcBef>
                <a:spcPts val="0"/>
              </a:spcBef>
              <a:spcAft>
                <a:spcPts val="0"/>
              </a:spcAft>
              <a:buClr>
                <a:schemeClr val="accent5"/>
              </a:buClr>
              <a:buSzPts val="13000"/>
              <a:buNone/>
              <a:defRPr sz="13000">
                <a:solidFill>
                  <a:schemeClr val="accent5"/>
                </a:solidFill>
              </a:defRPr>
            </a:lvl6pPr>
            <a:lvl7pPr lvl="6" rtl="0" algn="ctr">
              <a:spcBef>
                <a:spcPts val="0"/>
              </a:spcBef>
              <a:spcAft>
                <a:spcPts val="0"/>
              </a:spcAft>
              <a:buClr>
                <a:schemeClr val="accent5"/>
              </a:buClr>
              <a:buSzPts val="13000"/>
              <a:buNone/>
              <a:defRPr sz="13000">
                <a:solidFill>
                  <a:schemeClr val="accent5"/>
                </a:solidFill>
              </a:defRPr>
            </a:lvl7pPr>
            <a:lvl8pPr lvl="7" rtl="0" algn="ctr">
              <a:spcBef>
                <a:spcPts val="0"/>
              </a:spcBef>
              <a:spcAft>
                <a:spcPts val="0"/>
              </a:spcAft>
              <a:buClr>
                <a:schemeClr val="accent5"/>
              </a:buClr>
              <a:buSzPts val="13000"/>
              <a:buNone/>
              <a:defRPr sz="13000">
                <a:solidFill>
                  <a:schemeClr val="accent5"/>
                </a:solidFill>
              </a:defRPr>
            </a:lvl8pPr>
            <a:lvl9pPr lvl="8" rtl="0" algn="ctr">
              <a:spcBef>
                <a:spcPts val="0"/>
              </a:spcBef>
              <a:spcAft>
                <a:spcPts val="0"/>
              </a:spcAft>
              <a:buClr>
                <a:schemeClr val="accent5"/>
              </a:buClr>
              <a:buSzPts val="13000"/>
              <a:buNone/>
              <a:defRPr sz="13000">
                <a:solidFill>
                  <a:schemeClr val="accent5"/>
                </a:solidFill>
              </a:defRPr>
            </a:lvl9pPr>
          </a:lstStyle>
          <a:p>
            <a:r>
              <a:t>xx%</a:t>
            </a:r>
          </a:p>
        </p:txBody>
      </p:sp>
      <p:sp>
        <p:nvSpPr>
          <p:cNvPr id="89" name="Google Shape;89;p17"/>
          <p:cNvSpPr txBox="1"/>
          <p:nvPr>
            <p:ph idx="1" type="body"/>
          </p:nvPr>
        </p:nvSpPr>
        <p:spPr>
          <a:xfrm>
            <a:off x="387900" y="2919450"/>
            <a:ext cx="8368200" cy="1071600"/>
          </a:xfrm>
          <a:prstGeom prst="rect">
            <a:avLst/>
          </a:prstGeom>
          <a:solidFill>
            <a:schemeClr val="dk2"/>
          </a:solid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rmAutofit/>
          </a:bodyPr>
          <a:lstStyle>
            <a:lvl1pPr indent="-342900" lvl="0" marL="457200" rtl="0" algn="ctr">
              <a:spcBef>
                <a:spcPts val="0"/>
              </a:spcBef>
              <a:spcAft>
                <a:spcPts val="0"/>
              </a:spcAft>
              <a:buSzPts val="1800"/>
              <a:buChar char="●"/>
              <a:defRPr/>
            </a:lvl1pPr>
            <a:lvl2pPr indent="-317500" lvl="1" marL="914400" rtl="0" algn="ctr">
              <a:spcBef>
                <a:spcPts val="0"/>
              </a:spcBef>
              <a:spcAft>
                <a:spcPts val="0"/>
              </a:spcAft>
              <a:buSzPts val="1400"/>
              <a:buChar char="○"/>
              <a:defRPr/>
            </a:lvl2pPr>
            <a:lvl3pPr indent="-317500" lvl="2" marL="1371600" rtl="0" algn="ctr">
              <a:spcBef>
                <a:spcPts val="0"/>
              </a:spcBef>
              <a:spcAft>
                <a:spcPts val="0"/>
              </a:spcAft>
              <a:buSzPts val="1400"/>
              <a:buChar char="■"/>
              <a:defRPr/>
            </a:lvl3pPr>
            <a:lvl4pPr indent="-317500" lvl="3" marL="1828800" rtl="0" algn="ctr">
              <a:spcBef>
                <a:spcPts val="0"/>
              </a:spcBef>
              <a:spcAft>
                <a:spcPts val="0"/>
              </a:spcAft>
              <a:buSzPts val="1400"/>
              <a:buChar char="●"/>
              <a:defRPr/>
            </a:lvl4pPr>
            <a:lvl5pPr indent="-317500" lvl="4" marL="2286000" rtl="0" algn="ctr">
              <a:spcBef>
                <a:spcPts val="0"/>
              </a:spcBef>
              <a:spcAft>
                <a:spcPts val="0"/>
              </a:spcAft>
              <a:buSzPts val="1400"/>
              <a:buChar char="○"/>
              <a:defRPr/>
            </a:lvl5pPr>
            <a:lvl6pPr indent="-317500" lvl="5" marL="2743200" rtl="0" algn="ctr">
              <a:spcBef>
                <a:spcPts val="0"/>
              </a:spcBef>
              <a:spcAft>
                <a:spcPts val="0"/>
              </a:spcAft>
              <a:buSzPts val="1400"/>
              <a:buChar char="■"/>
              <a:defRPr/>
            </a:lvl6pPr>
            <a:lvl7pPr indent="-317500" lvl="6" marL="3200400" rtl="0" algn="ctr">
              <a:spcBef>
                <a:spcPts val="0"/>
              </a:spcBef>
              <a:spcAft>
                <a:spcPts val="0"/>
              </a:spcAft>
              <a:buSzPts val="1400"/>
              <a:buChar char="●"/>
              <a:defRPr/>
            </a:lvl7pPr>
            <a:lvl8pPr indent="-317500" lvl="7" marL="3657600" rtl="0" algn="ctr">
              <a:spcBef>
                <a:spcPts val="0"/>
              </a:spcBef>
              <a:spcAft>
                <a:spcPts val="0"/>
              </a:spcAft>
              <a:buSzPts val="1400"/>
              <a:buChar char="○"/>
              <a:defRPr/>
            </a:lvl8pPr>
            <a:lvl9pPr indent="-317500" lvl="8" marL="4114800" rtl="0" algn="ctr">
              <a:spcBef>
                <a:spcPts val="0"/>
              </a:spcBef>
              <a:spcAft>
                <a:spcPts val="0"/>
              </a:spcAft>
              <a:buSzPts val="1400"/>
              <a:buChar char="■"/>
              <a:defRPr/>
            </a:lvl9pPr>
          </a:lstStyle>
          <a:p/>
        </p:txBody>
      </p:sp>
      <p:sp>
        <p:nvSpPr>
          <p:cNvPr id="90" name="Google Shape;90;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cxnSp>
        <p:nvCxnSpPr>
          <p:cNvPr id="91" name="Google Shape;91;p17"/>
          <p:cNvCxnSpPr/>
          <p:nvPr/>
        </p:nvCxnSpPr>
        <p:spPr>
          <a:xfrm>
            <a:off x="2601750" y="2636278"/>
            <a:ext cx="3940500" cy="0"/>
          </a:xfrm>
          <a:prstGeom prst="straightConnector1">
            <a:avLst/>
          </a:prstGeom>
          <a:noFill/>
          <a:ln cap="flat" cmpd="sng" w="38100">
            <a:solidFill>
              <a:srgbClr val="FF9900"/>
            </a:solidFill>
            <a:prstDash val="solid"/>
            <a:round/>
            <a:headEnd len="sm" w="sm" type="none"/>
            <a:tailEnd len="sm" w="sm" type="none"/>
          </a:ln>
          <a:effectLst>
            <a:outerShdw blurRad="57150" rotWithShape="0" algn="bl" dir="5400000" dist="19050">
              <a:srgbClr val="000000">
                <a:alpha val="50000"/>
              </a:srgbClr>
            </a:outerShdw>
          </a:effectLst>
        </p:spPr>
      </p:cxn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2" name="Shape 92"/>
        <p:cNvGrpSpPr/>
        <p:nvPr/>
      </p:nvGrpSpPr>
      <p:grpSpPr>
        <a:xfrm>
          <a:off x="0" y="0"/>
          <a:ext cx="0" cy="0"/>
          <a:chOff x="0" y="0"/>
          <a:chExt cx="0" cy="0"/>
        </a:xfrm>
      </p:grpSpPr>
      <p:sp>
        <p:nvSpPr>
          <p:cNvPr id="93" name="Google Shape;93;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94" name="Shape 94"/>
        <p:cNvGrpSpPr/>
        <p:nvPr/>
      </p:nvGrpSpPr>
      <p:grpSpPr>
        <a:xfrm>
          <a:off x="0" y="0"/>
          <a:ext cx="0" cy="0"/>
          <a:chOff x="0" y="0"/>
          <a:chExt cx="0" cy="0"/>
        </a:xfrm>
      </p:grpSpPr>
      <p:sp>
        <p:nvSpPr>
          <p:cNvPr descr="Tag=AccentColor&#10;Flavor=Light&#10;Target=Fill" id="95" name="Google Shape;95;p19"/>
          <p:cNvSpPr/>
          <p:nvPr/>
        </p:nvSpPr>
        <p:spPr>
          <a:xfrm flipH="1">
            <a:off x="1" y="236333"/>
            <a:ext cx="2266157" cy="1076582"/>
          </a:xfrm>
          <a:custGeom>
            <a:rect b="b" l="l" r="r" t="t"/>
            <a:pathLst>
              <a:path extrusionOk="0" h="1435442" w="3021543">
                <a:moveTo>
                  <a:pt x="3021543" y="0"/>
                </a:moveTo>
                <a:lnTo>
                  <a:pt x="2963800" y="7242"/>
                </a:lnTo>
                <a:cubicBezTo>
                  <a:pt x="2907134" y="13978"/>
                  <a:pt x="2850469" y="22960"/>
                  <a:pt x="2793803" y="24082"/>
                </a:cubicBezTo>
                <a:cubicBezTo>
                  <a:pt x="2667318" y="27450"/>
                  <a:pt x="2539821" y="19592"/>
                  <a:pt x="2414348" y="29696"/>
                </a:cubicBezTo>
                <a:cubicBezTo>
                  <a:pt x="2307089" y="38677"/>
                  <a:pt x="2198818" y="28573"/>
                  <a:pt x="2091558" y="27450"/>
                </a:cubicBezTo>
                <a:cubicBezTo>
                  <a:pt x="1942812" y="26328"/>
                  <a:pt x="1793053" y="18469"/>
                  <a:pt x="1645319" y="28573"/>
                </a:cubicBezTo>
                <a:cubicBezTo>
                  <a:pt x="1510738" y="36432"/>
                  <a:pt x="1376158" y="38677"/>
                  <a:pt x="1243602" y="60008"/>
                </a:cubicBezTo>
                <a:cubicBezTo>
                  <a:pt x="1079677" y="71235"/>
                  <a:pt x="916765" y="64499"/>
                  <a:pt x="753851" y="57763"/>
                </a:cubicBezTo>
                <a:cubicBezTo>
                  <a:pt x="653675" y="53272"/>
                  <a:pt x="554511" y="38677"/>
                  <a:pt x="465465" y="116142"/>
                </a:cubicBezTo>
                <a:cubicBezTo>
                  <a:pt x="489751" y="134105"/>
                  <a:pt x="519095" y="130737"/>
                  <a:pt x="546416" y="136351"/>
                </a:cubicBezTo>
                <a:cubicBezTo>
                  <a:pt x="594986" y="147578"/>
                  <a:pt x="643557" y="158804"/>
                  <a:pt x="689091" y="180136"/>
                </a:cubicBezTo>
                <a:cubicBezTo>
                  <a:pt x="699210" y="184626"/>
                  <a:pt x="708317" y="193608"/>
                  <a:pt x="704269" y="208203"/>
                </a:cubicBezTo>
                <a:cubicBezTo>
                  <a:pt x="701234" y="219430"/>
                  <a:pt x="691115" y="219430"/>
                  <a:pt x="683020" y="221675"/>
                </a:cubicBezTo>
                <a:cubicBezTo>
                  <a:pt x="664806" y="228411"/>
                  <a:pt x="642545" y="223920"/>
                  <a:pt x="621295" y="247496"/>
                </a:cubicBezTo>
                <a:cubicBezTo>
                  <a:pt x="702245" y="259846"/>
                  <a:pt x="780160" y="236270"/>
                  <a:pt x="848968" y="285668"/>
                </a:cubicBezTo>
                <a:cubicBezTo>
                  <a:pt x="823671" y="310367"/>
                  <a:pt x="795339" y="304753"/>
                  <a:pt x="768018" y="309244"/>
                </a:cubicBezTo>
                <a:cubicBezTo>
                  <a:pt x="739685" y="313735"/>
                  <a:pt x="712365" y="321594"/>
                  <a:pt x="684032" y="326085"/>
                </a:cubicBezTo>
                <a:cubicBezTo>
                  <a:pt x="653675" y="331698"/>
                  <a:pt x="623319" y="332821"/>
                  <a:pt x="592962" y="338434"/>
                </a:cubicBezTo>
                <a:cubicBezTo>
                  <a:pt x="567666" y="342925"/>
                  <a:pt x="540345" y="335066"/>
                  <a:pt x="509988" y="363133"/>
                </a:cubicBezTo>
                <a:cubicBezTo>
                  <a:pt x="584867" y="383342"/>
                  <a:pt x="652663" y="353029"/>
                  <a:pt x="726531" y="373237"/>
                </a:cubicBezTo>
                <a:cubicBezTo>
                  <a:pt x="683020" y="391200"/>
                  <a:pt x="647604" y="385587"/>
                  <a:pt x="614212" y="395691"/>
                </a:cubicBezTo>
                <a:cubicBezTo>
                  <a:pt x="583855" y="405795"/>
                  <a:pt x="547428" y="394568"/>
                  <a:pt x="522131" y="424881"/>
                </a:cubicBezTo>
                <a:cubicBezTo>
                  <a:pt x="502905" y="448457"/>
                  <a:pt x="482668" y="451825"/>
                  <a:pt x="457370" y="438353"/>
                </a:cubicBezTo>
                <a:cubicBezTo>
                  <a:pt x="435109" y="426003"/>
                  <a:pt x="410824" y="429371"/>
                  <a:pt x="388562" y="441721"/>
                </a:cubicBezTo>
                <a:cubicBezTo>
                  <a:pt x="380468" y="446212"/>
                  <a:pt x="372372" y="451825"/>
                  <a:pt x="372372" y="463052"/>
                </a:cubicBezTo>
                <a:cubicBezTo>
                  <a:pt x="372372" y="478770"/>
                  <a:pt x="382491" y="483260"/>
                  <a:pt x="393622" y="485506"/>
                </a:cubicBezTo>
                <a:cubicBezTo>
                  <a:pt x="403741" y="487751"/>
                  <a:pt x="415883" y="489997"/>
                  <a:pt x="426002" y="487751"/>
                </a:cubicBezTo>
                <a:cubicBezTo>
                  <a:pt x="490762" y="475402"/>
                  <a:pt x="554511" y="495610"/>
                  <a:pt x="619271" y="493365"/>
                </a:cubicBezTo>
                <a:cubicBezTo>
                  <a:pt x="415883" y="541640"/>
                  <a:pt x="210471" y="525922"/>
                  <a:pt x="0" y="542762"/>
                </a:cubicBezTo>
                <a:cubicBezTo>
                  <a:pt x="27321" y="576443"/>
                  <a:pt x="62737" y="548376"/>
                  <a:pt x="83986" y="573075"/>
                </a:cubicBezTo>
                <a:cubicBezTo>
                  <a:pt x="63748" y="624719"/>
                  <a:pt x="71844" y="652785"/>
                  <a:pt x="112319" y="656154"/>
                </a:cubicBezTo>
                <a:cubicBezTo>
                  <a:pt x="151782" y="659522"/>
                  <a:pt x="194281" y="641559"/>
                  <a:pt x="215531" y="703306"/>
                </a:cubicBezTo>
                <a:cubicBezTo>
                  <a:pt x="221602" y="722392"/>
                  <a:pt x="259042" y="716779"/>
                  <a:pt x="282315" y="720147"/>
                </a:cubicBezTo>
                <a:cubicBezTo>
                  <a:pt x="332909" y="728005"/>
                  <a:pt x="386539" y="720147"/>
                  <a:pt x="435109" y="744846"/>
                </a:cubicBezTo>
                <a:cubicBezTo>
                  <a:pt x="454335" y="753827"/>
                  <a:pt x="467489" y="760563"/>
                  <a:pt x="457370" y="785263"/>
                </a:cubicBezTo>
                <a:cubicBezTo>
                  <a:pt x="447252" y="811084"/>
                  <a:pt x="460406" y="820066"/>
                  <a:pt x="476596" y="830170"/>
                </a:cubicBezTo>
                <a:cubicBezTo>
                  <a:pt x="488739" y="838028"/>
                  <a:pt x="506953" y="835783"/>
                  <a:pt x="517071" y="859360"/>
                </a:cubicBezTo>
                <a:cubicBezTo>
                  <a:pt x="410824" y="855992"/>
                  <a:pt x="307612" y="836906"/>
                  <a:pt x="202377" y="854869"/>
                </a:cubicBezTo>
                <a:cubicBezTo>
                  <a:pt x="317731" y="899776"/>
                  <a:pt x="444216" y="897531"/>
                  <a:pt x="557546" y="949175"/>
                </a:cubicBezTo>
                <a:cubicBezTo>
                  <a:pt x="553499" y="967137"/>
                  <a:pt x="527190" y="959278"/>
                  <a:pt x="526178" y="986223"/>
                </a:cubicBezTo>
                <a:cubicBezTo>
                  <a:pt x="585879" y="1014290"/>
                  <a:pt x="657723" y="995204"/>
                  <a:pt x="720459" y="1036744"/>
                </a:cubicBezTo>
                <a:cubicBezTo>
                  <a:pt x="684032" y="1055829"/>
                  <a:pt x="650640" y="1024394"/>
                  <a:pt x="616236" y="1042357"/>
                </a:cubicBezTo>
                <a:cubicBezTo>
                  <a:pt x="627367" y="1069302"/>
                  <a:pt x="1131283" y="1235459"/>
                  <a:pt x="1222353" y="1253422"/>
                </a:cubicBezTo>
                <a:cubicBezTo>
                  <a:pt x="1407527" y="1290470"/>
                  <a:pt x="1940788" y="1384776"/>
                  <a:pt x="2087511" y="1406107"/>
                </a:cubicBezTo>
                <a:cubicBezTo>
                  <a:pt x="2200841" y="1421824"/>
                  <a:pt x="2313160" y="1434174"/>
                  <a:pt x="2425479" y="1435297"/>
                </a:cubicBezTo>
                <a:cubicBezTo>
                  <a:pt x="2553988" y="1436419"/>
                  <a:pt x="2681485" y="1430806"/>
                  <a:pt x="2809994" y="1426315"/>
                </a:cubicBezTo>
                <a:cubicBezTo>
                  <a:pt x="2858058" y="1424631"/>
                  <a:pt x="2905933" y="1421684"/>
                  <a:pt x="2953618" y="1417071"/>
                </a:cubicBezTo>
                <a:lnTo>
                  <a:pt x="3021543" y="1407897"/>
                </a:lnTo>
                <a:close/>
              </a:path>
            </a:pathLst>
          </a:custGeom>
          <a:solidFill>
            <a:schemeClr val="accent1">
              <a:alpha val="20000"/>
            </a:schemeClr>
          </a:solidFill>
          <a:ln>
            <a:noFill/>
          </a:ln>
        </p:spPr>
        <p:txBody>
          <a:bodyPr anchorCtr="0" anchor="ctr" bIns="34275" lIns="68575" spcFirstLastPara="1" rIns="68575" wrap="square" tIns="34275">
            <a:noAutofit/>
          </a:bodyPr>
          <a:lstStyle/>
          <a:p>
            <a:pPr indent="0" lvl="0" marL="0" marR="0" rtl="0" algn="l">
              <a:spcBef>
                <a:spcPts val="0"/>
              </a:spcBef>
              <a:spcAft>
                <a:spcPts val="0"/>
              </a:spcAft>
              <a:buNone/>
            </a:pPr>
            <a:r>
              <a:t/>
            </a:r>
            <a:endParaRPr sz="1400">
              <a:solidFill>
                <a:schemeClr val="dk1"/>
              </a:solidFill>
              <a:latin typeface="Century Gothic"/>
              <a:ea typeface="Century Gothic"/>
              <a:cs typeface="Century Gothic"/>
              <a:sym typeface="Century Gothic"/>
            </a:endParaRPr>
          </a:p>
        </p:txBody>
      </p:sp>
      <p:sp>
        <p:nvSpPr>
          <p:cNvPr id="96" name="Google Shape;96;p19"/>
          <p:cNvSpPr txBox="1"/>
          <p:nvPr>
            <p:ph type="title"/>
          </p:nvPr>
        </p:nvSpPr>
        <p:spPr>
          <a:xfrm>
            <a:off x="628650" y="273844"/>
            <a:ext cx="7886700" cy="994200"/>
          </a:xfrm>
          <a:prstGeom prst="rect">
            <a:avLst/>
          </a:prstGeom>
          <a:noFill/>
          <a:ln>
            <a:noFill/>
          </a:ln>
          <a:effectLst>
            <a:outerShdw blurRad="57150" rotWithShape="0" algn="bl" dir="5400000" dist="19050">
              <a:srgbClr val="000000">
                <a:alpha val="50000"/>
              </a:srgbClr>
            </a:outerShdw>
          </a:effectLst>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3000"/>
              <a:buFont typeface="Century Gothic"/>
              <a:buNone/>
              <a:defRPr i="0" sz="30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97" name="Google Shape;97;p19"/>
          <p:cNvSpPr txBox="1"/>
          <p:nvPr>
            <p:ph idx="1" type="body"/>
          </p:nvPr>
        </p:nvSpPr>
        <p:spPr>
          <a:xfrm>
            <a:off x="628650" y="1508760"/>
            <a:ext cx="7886700" cy="3120300"/>
          </a:xfrm>
          <a:prstGeom prst="rect">
            <a:avLst/>
          </a:prstGeom>
          <a:noFill/>
          <a:ln>
            <a:noFill/>
          </a:ln>
        </p:spPr>
        <p:txBody>
          <a:bodyPr anchorCtr="0" anchor="t" bIns="34275" lIns="68575" spcFirstLastPara="1" rIns="68575" wrap="square" tIns="34275">
            <a:normAutofit/>
          </a:bodyPr>
          <a:lstStyle>
            <a:lvl1pPr indent="-361950" lvl="0" marL="457200" rtl="0" algn="l">
              <a:lnSpc>
                <a:spcPct val="100000"/>
              </a:lnSpc>
              <a:spcBef>
                <a:spcPts val="800"/>
              </a:spcBef>
              <a:spcAft>
                <a:spcPts val="0"/>
              </a:spcAft>
              <a:buClr>
                <a:schemeClr val="dk1"/>
              </a:buClr>
              <a:buSzPts val="2100"/>
              <a:buChar char="●"/>
              <a:defRPr b="1"/>
            </a:lvl1pPr>
            <a:lvl2pPr indent="-317500" lvl="1" marL="914400" rtl="0" algn="l">
              <a:lnSpc>
                <a:spcPct val="100000"/>
              </a:lnSpc>
              <a:spcBef>
                <a:spcPts val="1200"/>
              </a:spcBef>
              <a:spcAft>
                <a:spcPts val="0"/>
              </a:spcAft>
              <a:buClr>
                <a:schemeClr val="dk1"/>
              </a:buClr>
              <a:buSzPts val="1400"/>
              <a:buChar char="○"/>
              <a:defRPr/>
            </a:lvl2pPr>
            <a:lvl3pPr indent="-317500" lvl="2" marL="1371600" rtl="0" algn="l">
              <a:lnSpc>
                <a:spcPct val="100000"/>
              </a:lnSpc>
              <a:spcBef>
                <a:spcPts val="1200"/>
              </a:spcBef>
              <a:spcAft>
                <a:spcPts val="0"/>
              </a:spcAft>
              <a:buClr>
                <a:schemeClr val="dk1"/>
              </a:buClr>
              <a:buSzPts val="1400"/>
              <a:buChar char="■"/>
              <a:defRPr/>
            </a:lvl3pPr>
            <a:lvl4pPr indent="-317500" lvl="3" marL="1828800" rtl="0" algn="l">
              <a:lnSpc>
                <a:spcPct val="100000"/>
              </a:lnSpc>
              <a:spcBef>
                <a:spcPts val="1200"/>
              </a:spcBef>
              <a:spcAft>
                <a:spcPts val="0"/>
              </a:spcAft>
              <a:buClr>
                <a:schemeClr val="dk1"/>
              </a:buClr>
              <a:buSzPts val="1400"/>
              <a:buChar char="●"/>
              <a:defRPr/>
            </a:lvl4pPr>
            <a:lvl5pPr indent="-317500" lvl="4" marL="2286000" rtl="0" algn="l">
              <a:lnSpc>
                <a:spcPct val="10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98" name="Google Shape;98;p19"/>
          <p:cNvSpPr txBox="1"/>
          <p:nvPr>
            <p:ph idx="10" type="dt"/>
          </p:nvPr>
        </p:nvSpPr>
        <p:spPr>
          <a:xfrm>
            <a:off x="628650" y="4767263"/>
            <a:ext cx="2057400" cy="273900"/>
          </a:xfrm>
          <a:prstGeom prst="rect">
            <a:avLst/>
          </a:prstGeom>
          <a:noFill/>
          <a:ln>
            <a:noFill/>
          </a:ln>
        </p:spPr>
        <p:txBody>
          <a:bodyPr anchorCtr="0" anchor="ctr" bIns="34275" lIns="68575" spcFirstLastPara="1" rIns="68575" wrap="square" tIns="34275">
            <a:noAutofit/>
          </a:bodyPr>
          <a:lstStyle>
            <a:lvl1pPr lvl="0" rtl="0" algn="l">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99" name="Google Shape;99;p19"/>
          <p:cNvSpPr txBox="1"/>
          <p:nvPr>
            <p:ph idx="11" type="ftr"/>
          </p:nvPr>
        </p:nvSpPr>
        <p:spPr>
          <a:xfrm>
            <a:off x="3028950" y="4767263"/>
            <a:ext cx="3086100" cy="273900"/>
          </a:xfrm>
          <a:prstGeom prst="rect">
            <a:avLst/>
          </a:prstGeom>
          <a:noFill/>
          <a:ln>
            <a:noFill/>
          </a:ln>
        </p:spPr>
        <p:txBody>
          <a:bodyPr anchorCtr="0" anchor="ctr" bIns="34275" lIns="68575" spcFirstLastPara="1" rIns="68575" wrap="square" tIns="34275">
            <a:noAutofit/>
          </a:bodyPr>
          <a:lstStyle>
            <a:lvl1pPr lvl="0" rtl="0" algn="ctr">
              <a:spcBef>
                <a:spcPts val="0"/>
              </a:spcBef>
              <a:spcAft>
                <a:spcPts val="0"/>
              </a:spcAft>
              <a:buSzPts val="1100"/>
              <a:buNone/>
              <a:defRPr sz="1100"/>
            </a:lvl1pPr>
            <a:lvl2pPr lvl="1" rtl="0" algn="l">
              <a:spcBef>
                <a:spcPts val="0"/>
              </a:spcBef>
              <a:spcAft>
                <a:spcPts val="0"/>
              </a:spcAft>
              <a:buSzPts val="1100"/>
              <a:buNone/>
              <a:defRPr sz="1100"/>
            </a:lvl2pPr>
            <a:lvl3pPr lvl="2" rtl="0" algn="l">
              <a:spcBef>
                <a:spcPts val="0"/>
              </a:spcBef>
              <a:spcAft>
                <a:spcPts val="0"/>
              </a:spcAft>
              <a:buSzPts val="1100"/>
              <a:buNone/>
              <a:defRPr sz="1100"/>
            </a:lvl3pPr>
            <a:lvl4pPr lvl="3" rtl="0" algn="l">
              <a:spcBef>
                <a:spcPts val="0"/>
              </a:spcBef>
              <a:spcAft>
                <a:spcPts val="0"/>
              </a:spcAft>
              <a:buSzPts val="1100"/>
              <a:buNone/>
              <a:defRPr sz="1100"/>
            </a:lvl4pPr>
            <a:lvl5pPr lvl="4" rtl="0" algn="l">
              <a:spcBef>
                <a:spcPts val="0"/>
              </a:spcBef>
              <a:spcAft>
                <a:spcPts val="0"/>
              </a:spcAft>
              <a:buSzPts val="1100"/>
              <a:buNone/>
              <a:defRPr sz="1100"/>
            </a:lvl5pPr>
            <a:lvl6pPr lvl="5" rtl="0" algn="l">
              <a:spcBef>
                <a:spcPts val="0"/>
              </a:spcBef>
              <a:spcAft>
                <a:spcPts val="0"/>
              </a:spcAft>
              <a:buSzPts val="1100"/>
              <a:buNone/>
              <a:defRPr sz="1100"/>
            </a:lvl6pPr>
            <a:lvl7pPr lvl="6" rtl="0" algn="l">
              <a:spcBef>
                <a:spcPts val="0"/>
              </a:spcBef>
              <a:spcAft>
                <a:spcPts val="0"/>
              </a:spcAft>
              <a:buSzPts val="1100"/>
              <a:buNone/>
              <a:defRPr sz="1100"/>
            </a:lvl7pPr>
            <a:lvl8pPr lvl="7" rtl="0" algn="l">
              <a:spcBef>
                <a:spcPts val="0"/>
              </a:spcBef>
              <a:spcAft>
                <a:spcPts val="0"/>
              </a:spcAft>
              <a:buSzPts val="1100"/>
              <a:buNone/>
              <a:defRPr sz="1100"/>
            </a:lvl8pPr>
            <a:lvl9pPr lvl="8" rtl="0" algn="l">
              <a:spcBef>
                <a:spcPts val="0"/>
              </a:spcBef>
              <a:spcAft>
                <a:spcPts val="0"/>
              </a:spcAft>
              <a:buSzPts val="1100"/>
              <a:buNone/>
              <a:defRPr sz="1100"/>
            </a:lvl9pPr>
          </a:lstStyle>
          <a:p/>
        </p:txBody>
      </p:sp>
      <p:sp>
        <p:nvSpPr>
          <p:cNvPr id="100" name="Google Shape;100;p19"/>
          <p:cNvSpPr txBox="1"/>
          <p:nvPr>
            <p:ph idx="12" type="sldNum"/>
          </p:nvPr>
        </p:nvSpPr>
        <p:spPr>
          <a:xfrm>
            <a:off x="6457950" y="4767263"/>
            <a:ext cx="2057400" cy="273900"/>
          </a:xfrm>
          <a:prstGeom prst="rect">
            <a:avLst/>
          </a:prstGeom>
          <a:noFill/>
          <a:ln>
            <a:noFill/>
          </a:ln>
        </p:spPr>
        <p:txBody>
          <a:bodyPr anchorCtr="0" anchor="ctr" bIns="34275" lIns="68575" spcFirstLastPara="1" rIns="68575" wrap="square" tIns="34275">
            <a:normAutofit/>
          </a:bodyPr>
          <a:lstStyle>
            <a:lvl1pPr indent="0" lvl="0" marL="0" rtl="0" algn="r">
              <a:spcBef>
                <a:spcPts val="0"/>
              </a:spcBef>
              <a:buNone/>
              <a:defRPr/>
            </a:lvl1pPr>
            <a:lvl2pPr indent="0" lvl="1" marL="0" rtl="0" algn="r">
              <a:spcBef>
                <a:spcPts val="0"/>
              </a:spcBef>
              <a:buNone/>
              <a:defRPr/>
            </a:lvl2pPr>
            <a:lvl3pPr indent="0" lvl="2" marL="0" rtl="0" algn="r">
              <a:spcBef>
                <a:spcPts val="0"/>
              </a:spcBef>
              <a:buNone/>
              <a:defRPr/>
            </a:lvl3pPr>
            <a:lvl4pPr indent="0" lvl="3" marL="0" rtl="0" algn="r">
              <a:spcBef>
                <a:spcPts val="0"/>
              </a:spcBef>
              <a:buNone/>
              <a:defRPr/>
            </a:lvl4pPr>
            <a:lvl5pPr indent="0" lvl="4" marL="0" rtl="0" algn="r">
              <a:spcBef>
                <a:spcPts val="0"/>
              </a:spcBef>
              <a:buNone/>
              <a:defRPr/>
            </a:lvl5pPr>
            <a:lvl6pPr indent="0" lvl="5" marL="0" rtl="0" algn="r">
              <a:spcBef>
                <a:spcPts val="0"/>
              </a:spcBef>
              <a:buNone/>
              <a:defRPr/>
            </a:lvl6pPr>
            <a:lvl7pPr indent="0" lvl="6" marL="0" rtl="0" algn="r">
              <a:spcBef>
                <a:spcPts val="0"/>
              </a:spcBef>
              <a:buNone/>
              <a:defRPr/>
            </a:lvl7pPr>
            <a:lvl8pPr indent="0" lvl="7" marL="0" rtl="0" algn="r">
              <a:spcBef>
                <a:spcPts val="0"/>
              </a:spcBef>
              <a:buNone/>
              <a:defRPr/>
            </a:lvl8pPr>
            <a:lvl9pPr indent="0" lvl="8" marL="0" rtl="0" algn="r">
              <a:spcBef>
                <a:spcPts val="0"/>
              </a:spcBef>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01" name="Shape 101"/>
        <p:cNvGrpSpPr/>
        <p:nvPr/>
      </p:nvGrpSpPr>
      <p:grpSpPr>
        <a:xfrm>
          <a:off x="0" y="0"/>
          <a:ext cx="0" cy="0"/>
          <a:chOff x="0" y="0"/>
          <a:chExt cx="0" cy="0"/>
        </a:xfrm>
      </p:grpSpPr>
      <p:sp>
        <p:nvSpPr>
          <p:cNvPr id="102" name="Google Shape;102;p20"/>
          <p:cNvSpPr txBox="1"/>
          <p:nvPr>
            <p:ph type="title"/>
          </p:nvPr>
        </p:nvSpPr>
        <p:spPr>
          <a:xfrm>
            <a:off x="629841" y="342900"/>
            <a:ext cx="2949300" cy="12003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2400"/>
              <a:buFont typeface="Calibri"/>
              <a:buNone/>
              <a:defRPr sz="24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3" name="Google Shape;103;p20"/>
          <p:cNvSpPr txBox="1"/>
          <p:nvPr>
            <p:ph idx="1" type="body"/>
          </p:nvPr>
        </p:nvSpPr>
        <p:spPr>
          <a:xfrm>
            <a:off x="3887391" y="740569"/>
            <a:ext cx="4629300" cy="3655200"/>
          </a:xfrm>
          <a:prstGeom prst="rect">
            <a:avLst/>
          </a:prstGeom>
          <a:noFill/>
          <a:ln>
            <a:noFill/>
          </a:ln>
        </p:spPr>
        <p:txBody>
          <a:bodyPr anchorCtr="0" anchor="t" bIns="34275" lIns="68575" spcFirstLastPara="1" rIns="68575" wrap="square" tIns="34275">
            <a:normAutofit/>
          </a:bodyPr>
          <a:lstStyle>
            <a:lvl1pPr indent="-381000" lvl="0" marL="457200" rtl="0" algn="l">
              <a:lnSpc>
                <a:spcPct val="90000"/>
              </a:lnSpc>
              <a:spcBef>
                <a:spcPts val="800"/>
              </a:spcBef>
              <a:spcAft>
                <a:spcPts val="0"/>
              </a:spcAft>
              <a:buClr>
                <a:schemeClr val="dk1"/>
              </a:buClr>
              <a:buSzPts val="2400"/>
              <a:buChar char="●"/>
              <a:defRPr sz="2400"/>
            </a:lvl1pPr>
            <a:lvl2pPr indent="-361950" lvl="1" marL="914400" rtl="0" algn="l">
              <a:lnSpc>
                <a:spcPct val="90000"/>
              </a:lnSpc>
              <a:spcBef>
                <a:spcPts val="1200"/>
              </a:spcBef>
              <a:spcAft>
                <a:spcPts val="0"/>
              </a:spcAft>
              <a:buClr>
                <a:schemeClr val="dk1"/>
              </a:buClr>
              <a:buSzPts val="2100"/>
              <a:buChar char="○"/>
              <a:defRPr sz="2100"/>
            </a:lvl2pPr>
            <a:lvl3pPr indent="-342900" lvl="2" marL="1371600" rtl="0" algn="l">
              <a:lnSpc>
                <a:spcPct val="90000"/>
              </a:lnSpc>
              <a:spcBef>
                <a:spcPts val="1200"/>
              </a:spcBef>
              <a:spcAft>
                <a:spcPts val="0"/>
              </a:spcAft>
              <a:buClr>
                <a:schemeClr val="dk1"/>
              </a:buClr>
              <a:buSzPts val="1800"/>
              <a:buChar char="■"/>
              <a:defRPr sz="1800"/>
            </a:lvl3pPr>
            <a:lvl4pPr indent="-323850" lvl="3" marL="1828800" rtl="0" algn="l">
              <a:lnSpc>
                <a:spcPct val="90000"/>
              </a:lnSpc>
              <a:spcBef>
                <a:spcPts val="1200"/>
              </a:spcBef>
              <a:spcAft>
                <a:spcPts val="0"/>
              </a:spcAft>
              <a:buClr>
                <a:schemeClr val="dk1"/>
              </a:buClr>
              <a:buSzPts val="1500"/>
              <a:buChar char="●"/>
              <a:defRPr sz="1500"/>
            </a:lvl4pPr>
            <a:lvl5pPr indent="-323850" lvl="4" marL="2286000" rtl="0" algn="l">
              <a:lnSpc>
                <a:spcPct val="90000"/>
              </a:lnSpc>
              <a:spcBef>
                <a:spcPts val="1200"/>
              </a:spcBef>
              <a:spcAft>
                <a:spcPts val="0"/>
              </a:spcAft>
              <a:buClr>
                <a:schemeClr val="dk1"/>
              </a:buClr>
              <a:buSzPts val="1500"/>
              <a:buChar char="○"/>
              <a:defRPr sz="1500"/>
            </a:lvl5pPr>
            <a:lvl6pPr indent="-323850" lvl="5" marL="2743200" rtl="0" algn="l">
              <a:lnSpc>
                <a:spcPct val="90000"/>
              </a:lnSpc>
              <a:spcBef>
                <a:spcPts val="1200"/>
              </a:spcBef>
              <a:spcAft>
                <a:spcPts val="0"/>
              </a:spcAft>
              <a:buClr>
                <a:schemeClr val="dk1"/>
              </a:buClr>
              <a:buSzPts val="1500"/>
              <a:buChar char="■"/>
              <a:defRPr sz="1500"/>
            </a:lvl6pPr>
            <a:lvl7pPr indent="-323850" lvl="6" marL="3200400" rtl="0" algn="l">
              <a:lnSpc>
                <a:spcPct val="90000"/>
              </a:lnSpc>
              <a:spcBef>
                <a:spcPts val="1200"/>
              </a:spcBef>
              <a:spcAft>
                <a:spcPts val="0"/>
              </a:spcAft>
              <a:buClr>
                <a:schemeClr val="dk1"/>
              </a:buClr>
              <a:buSzPts val="1500"/>
              <a:buChar char="●"/>
              <a:defRPr sz="1500"/>
            </a:lvl7pPr>
            <a:lvl8pPr indent="-323850" lvl="7" marL="3657600" rtl="0" algn="l">
              <a:lnSpc>
                <a:spcPct val="90000"/>
              </a:lnSpc>
              <a:spcBef>
                <a:spcPts val="1200"/>
              </a:spcBef>
              <a:spcAft>
                <a:spcPts val="0"/>
              </a:spcAft>
              <a:buClr>
                <a:schemeClr val="dk1"/>
              </a:buClr>
              <a:buSzPts val="1500"/>
              <a:buChar char="○"/>
              <a:defRPr sz="1500"/>
            </a:lvl8pPr>
            <a:lvl9pPr indent="-323850" lvl="8" marL="4114800" rtl="0" algn="l">
              <a:lnSpc>
                <a:spcPct val="90000"/>
              </a:lnSpc>
              <a:spcBef>
                <a:spcPts val="1200"/>
              </a:spcBef>
              <a:spcAft>
                <a:spcPts val="1200"/>
              </a:spcAft>
              <a:buClr>
                <a:schemeClr val="dk1"/>
              </a:buClr>
              <a:buSzPts val="1500"/>
              <a:buChar char="■"/>
              <a:defRPr sz="1500"/>
            </a:lvl9pPr>
          </a:lstStyle>
          <a:p/>
        </p:txBody>
      </p:sp>
      <p:sp>
        <p:nvSpPr>
          <p:cNvPr id="104" name="Google Shape;104;p20"/>
          <p:cNvSpPr txBox="1"/>
          <p:nvPr>
            <p:ph idx="2" type="body"/>
          </p:nvPr>
        </p:nvSpPr>
        <p:spPr>
          <a:xfrm>
            <a:off x="629841" y="1543050"/>
            <a:ext cx="2949300" cy="28587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chemeClr val="dk1"/>
              </a:buClr>
              <a:buSzPts val="1200"/>
              <a:buNone/>
              <a:defRPr sz="1200"/>
            </a:lvl1pPr>
            <a:lvl2pPr indent="-228600" lvl="1" marL="914400" rtl="0" algn="l">
              <a:lnSpc>
                <a:spcPct val="90000"/>
              </a:lnSpc>
              <a:spcBef>
                <a:spcPts val="1200"/>
              </a:spcBef>
              <a:spcAft>
                <a:spcPts val="0"/>
              </a:spcAft>
              <a:buClr>
                <a:schemeClr val="dk1"/>
              </a:buClr>
              <a:buSzPts val="1100"/>
              <a:buNone/>
              <a:defRPr sz="1100"/>
            </a:lvl2pPr>
            <a:lvl3pPr indent="-228600" lvl="2" marL="1371600" rtl="0" algn="l">
              <a:lnSpc>
                <a:spcPct val="90000"/>
              </a:lnSpc>
              <a:spcBef>
                <a:spcPts val="1200"/>
              </a:spcBef>
              <a:spcAft>
                <a:spcPts val="0"/>
              </a:spcAft>
              <a:buClr>
                <a:schemeClr val="dk1"/>
              </a:buClr>
              <a:buSzPts val="900"/>
              <a:buNone/>
              <a:defRPr sz="900"/>
            </a:lvl3pPr>
            <a:lvl4pPr indent="-228600" lvl="3" marL="1828800" rtl="0" algn="l">
              <a:lnSpc>
                <a:spcPct val="90000"/>
              </a:lnSpc>
              <a:spcBef>
                <a:spcPts val="1200"/>
              </a:spcBef>
              <a:spcAft>
                <a:spcPts val="0"/>
              </a:spcAft>
              <a:buClr>
                <a:schemeClr val="dk1"/>
              </a:buClr>
              <a:buSzPts val="800"/>
              <a:buNone/>
              <a:defRPr sz="800"/>
            </a:lvl4pPr>
            <a:lvl5pPr indent="-228600" lvl="4" marL="2286000" rtl="0" algn="l">
              <a:lnSpc>
                <a:spcPct val="90000"/>
              </a:lnSpc>
              <a:spcBef>
                <a:spcPts val="1200"/>
              </a:spcBef>
              <a:spcAft>
                <a:spcPts val="0"/>
              </a:spcAft>
              <a:buClr>
                <a:schemeClr val="dk1"/>
              </a:buClr>
              <a:buSzPts val="800"/>
              <a:buNone/>
              <a:defRPr sz="800"/>
            </a:lvl5pPr>
            <a:lvl6pPr indent="-228600" lvl="5" marL="2743200" rtl="0" algn="l">
              <a:lnSpc>
                <a:spcPct val="90000"/>
              </a:lnSpc>
              <a:spcBef>
                <a:spcPts val="1200"/>
              </a:spcBef>
              <a:spcAft>
                <a:spcPts val="0"/>
              </a:spcAft>
              <a:buClr>
                <a:schemeClr val="dk1"/>
              </a:buClr>
              <a:buSzPts val="800"/>
              <a:buNone/>
              <a:defRPr sz="800"/>
            </a:lvl6pPr>
            <a:lvl7pPr indent="-228600" lvl="6" marL="3200400" rtl="0" algn="l">
              <a:lnSpc>
                <a:spcPct val="90000"/>
              </a:lnSpc>
              <a:spcBef>
                <a:spcPts val="1200"/>
              </a:spcBef>
              <a:spcAft>
                <a:spcPts val="0"/>
              </a:spcAft>
              <a:buClr>
                <a:schemeClr val="dk1"/>
              </a:buClr>
              <a:buSzPts val="800"/>
              <a:buNone/>
              <a:defRPr sz="800"/>
            </a:lvl7pPr>
            <a:lvl8pPr indent="-228600" lvl="7" marL="3657600" rtl="0" algn="l">
              <a:lnSpc>
                <a:spcPct val="90000"/>
              </a:lnSpc>
              <a:spcBef>
                <a:spcPts val="1200"/>
              </a:spcBef>
              <a:spcAft>
                <a:spcPts val="0"/>
              </a:spcAft>
              <a:buClr>
                <a:schemeClr val="dk1"/>
              </a:buClr>
              <a:buSzPts val="800"/>
              <a:buNone/>
              <a:defRPr sz="800"/>
            </a:lvl8pPr>
            <a:lvl9pPr indent="-228600" lvl="8" marL="4114800" rtl="0" algn="l">
              <a:lnSpc>
                <a:spcPct val="90000"/>
              </a:lnSpc>
              <a:spcBef>
                <a:spcPts val="1200"/>
              </a:spcBef>
              <a:spcAft>
                <a:spcPts val="1200"/>
              </a:spcAft>
              <a:buClr>
                <a:schemeClr val="dk1"/>
              </a:buClr>
              <a:buSzPts val="800"/>
              <a:buNone/>
              <a:defRPr sz="800"/>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cxnSp>
        <p:nvCxnSpPr>
          <p:cNvPr id="16" name="Google Shape;16;p3"/>
          <p:cNvCxnSpPr/>
          <p:nvPr/>
        </p:nvCxnSpPr>
        <p:spPr>
          <a:xfrm>
            <a:off x="4359602" y="2817464"/>
            <a:ext cx="424800" cy="0"/>
          </a:xfrm>
          <a:prstGeom prst="straightConnector1">
            <a:avLst/>
          </a:prstGeom>
          <a:noFill/>
          <a:ln cap="flat" cmpd="sng" w="38100">
            <a:solidFill>
              <a:schemeClr val="accent4"/>
            </a:solidFill>
            <a:prstDash val="solid"/>
            <a:round/>
            <a:headEnd len="sm" w="sm" type="none"/>
            <a:tailEnd len="sm" w="sm" type="none"/>
          </a:ln>
        </p:spPr>
      </p:cxnSp>
      <p:sp>
        <p:nvSpPr>
          <p:cNvPr id="17" name="Google Shape;17;p3"/>
          <p:cNvSpPr txBox="1"/>
          <p:nvPr>
            <p:ph type="title"/>
          </p:nvPr>
        </p:nvSpPr>
        <p:spPr>
          <a:xfrm>
            <a:off x="480750" y="1764950"/>
            <a:ext cx="8222100" cy="907500"/>
          </a:xfrm>
          <a:prstGeom prst="rect">
            <a:avLst/>
          </a:prstGeom>
        </p:spPr>
        <p:txBody>
          <a:bodyPr anchorCtr="0" anchor="b" bIns="91425" lIns="91425" spcFirstLastPara="1" rIns="91425" wrap="square" tIns="91425">
            <a:normAutofit/>
          </a:bodyPr>
          <a:lstStyle>
            <a:lvl1pPr lvl="0" rtl="0" algn="ctr">
              <a:spcBef>
                <a:spcPts val="0"/>
              </a:spcBef>
              <a:spcAft>
                <a:spcPts val="0"/>
              </a:spcAft>
              <a:buSzPts val="4800"/>
              <a:buNone/>
              <a:defRPr sz="4800"/>
            </a:lvl1pPr>
            <a:lvl2pPr lvl="1" rtl="0" algn="ctr">
              <a:spcBef>
                <a:spcPts val="0"/>
              </a:spcBef>
              <a:spcAft>
                <a:spcPts val="0"/>
              </a:spcAft>
              <a:buSzPts val="4800"/>
              <a:buNone/>
              <a:defRPr sz="4800"/>
            </a:lvl2pPr>
            <a:lvl3pPr lvl="2" rtl="0" algn="ctr">
              <a:spcBef>
                <a:spcPts val="0"/>
              </a:spcBef>
              <a:spcAft>
                <a:spcPts val="0"/>
              </a:spcAft>
              <a:buSzPts val="4800"/>
              <a:buNone/>
              <a:defRPr sz="4800"/>
            </a:lvl3pPr>
            <a:lvl4pPr lvl="3" rtl="0" algn="ctr">
              <a:spcBef>
                <a:spcPts val="0"/>
              </a:spcBef>
              <a:spcAft>
                <a:spcPts val="0"/>
              </a:spcAft>
              <a:buSzPts val="4800"/>
              <a:buNone/>
              <a:defRPr sz="4800"/>
            </a:lvl4pPr>
            <a:lvl5pPr lvl="4" rtl="0" algn="ctr">
              <a:spcBef>
                <a:spcPts val="0"/>
              </a:spcBef>
              <a:spcAft>
                <a:spcPts val="0"/>
              </a:spcAft>
              <a:buSzPts val="4800"/>
              <a:buNone/>
              <a:defRPr sz="4800"/>
            </a:lvl5pPr>
            <a:lvl6pPr lvl="5" rtl="0" algn="ctr">
              <a:spcBef>
                <a:spcPts val="0"/>
              </a:spcBef>
              <a:spcAft>
                <a:spcPts val="0"/>
              </a:spcAft>
              <a:buSzPts val="4800"/>
              <a:buNone/>
              <a:defRPr sz="4800"/>
            </a:lvl6pPr>
            <a:lvl7pPr lvl="6" rtl="0" algn="ctr">
              <a:spcBef>
                <a:spcPts val="0"/>
              </a:spcBef>
              <a:spcAft>
                <a:spcPts val="0"/>
              </a:spcAft>
              <a:buSzPts val="4800"/>
              <a:buNone/>
              <a:defRPr sz="4800"/>
            </a:lvl7pPr>
            <a:lvl8pPr lvl="7" rtl="0" algn="ctr">
              <a:spcBef>
                <a:spcPts val="0"/>
              </a:spcBef>
              <a:spcAft>
                <a:spcPts val="0"/>
              </a:spcAft>
              <a:buSzPts val="4800"/>
              <a:buNone/>
              <a:defRPr sz="4800"/>
            </a:lvl8pPr>
            <a:lvl9pPr lvl="8" rtl="0" algn="ctr">
              <a:spcBef>
                <a:spcPts val="0"/>
              </a:spcBef>
              <a:spcAft>
                <a:spcPts val="0"/>
              </a:spcAft>
              <a:buSzPts val="4800"/>
              <a:buNone/>
              <a:defRPr sz="4800"/>
            </a:lvl9pPr>
          </a:lstStyle>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05" name="Shape 105"/>
        <p:cNvGrpSpPr/>
        <p:nvPr/>
      </p:nvGrpSpPr>
      <p:grpSpPr>
        <a:xfrm>
          <a:off x="0" y="0"/>
          <a:ext cx="0" cy="0"/>
          <a:chOff x="0" y="0"/>
          <a:chExt cx="0" cy="0"/>
        </a:xfrm>
      </p:grpSpPr>
      <p:sp>
        <p:nvSpPr>
          <p:cNvPr id="106" name="Google Shape;106;p21"/>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lvl1pPr lvl="0" rtl="0" algn="l">
              <a:lnSpc>
                <a:spcPct val="90000"/>
              </a:lnSpc>
              <a:spcBef>
                <a:spcPts val="0"/>
              </a:spcBef>
              <a:spcAft>
                <a:spcPts val="0"/>
              </a:spcAft>
              <a:buClr>
                <a:schemeClr val="dk1"/>
              </a:buClr>
              <a:buSzPts val="14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07" name="Google Shape;107;p21"/>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
        <p:nvSpPr>
          <p:cNvPr id="108" name="Google Shape;108;p21"/>
          <p:cNvSpPr txBox="1"/>
          <p:nvPr>
            <p:ph idx="2" type="body"/>
          </p:nvPr>
        </p:nvSpPr>
        <p:spPr>
          <a:xfrm>
            <a:off x="4629150" y="1369219"/>
            <a:ext cx="3886200" cy="3263400"/>
          </a:xfrm>
          <a:prstGeom prst="rect">
            <a:avLst/>
          </a:prstGeom>
          <a:noFill/>
          <a:ln>
            <a:noFill/>
          </a:ln>
        </p:spPr>
        <p:txBody>
          <a:bodyPr anchorCtr="0" anchor="t" bIns="34275" lIns="68575" spcFirstLastPara="1" rIns="68575" wrap="square" tIns="34275">
            <a:normAutofit/>
          </a:bodyPr>
          <a:lstStyle>
            <a:lvl1pPr indent="-317500" lvl="0" marL="457200" rtl="0" algn="l">
              <a:lnSpc>
                <a:spcPct val="90000"/>
              </a:lnSpc>
              <a:spcBef>
                <a:spcPts val="800"/>
              </a:spcBef>
              <a:spcAft>
                <a:spcPts val="0"/>
              </a:spcAft>
              <a:buClr>
                <a:schemeClr val="dk1"/>
              </a:buClr>
              <a:buSzPts val="1400"/>
              <a:buChar char="●"/>
              <a:defRPr/>
            </a:lvl1pPr>
            <a:lvl2pPr indent="-317500" lvl="1" marL="914400" rtl="0" algn="l">
              <a:lnSpc>
                <a:spcPct val="90000"/>
              </a:lnSpc>
              <a:spcBef>
                <a:spcPts val="1200"/>
              </a:spcBef>
              <a:spcAft>
                <a:spcPts val="0"/>
              </a:spcAft>
              <a:buClr>
                <a:schemeClr val="dk1"/>
              </a:buClr>
              <a:buSzPts val="1400"/>
              <a:buChar char="○"/>
              <a:defRPr/>
            </a:lvl2pPr>
            <a:lvl3pPr indent="-317500" lvl="2" marL="1371600" rtl="0" algn="l">
              <a:lnSpc>
                <a:spcPct val="90000"/>
              </a:lnSpc>
              <a:spcBef>
                <a:spcPts val="1200"/>
              </a:spcBef>
              <a:spcAft>
                <a:spcPts val="0"/>
              </a:spcAft>
              <a:buClr>
                <a:schemeClr val="dk1"/>
              </a:buClr>
              <a:buSzPts val="1400"/>
              <a:buChar char="■"/>
              <a:defRPr/>
            </a:lvl3pPr>
            <a:lvl4pPr indent="-317500" lvl="3" marL="1828800" rtl="0" algn="l">
              <a:lnSpc>
                <a:spcPct val="90000"/>
              </a:lnSpc>
              <a:spcBef>
                <a:spcPts val="1200"/>
              </a:spcBef>
              <a:spcAft>
                <a:spcPts val="0"/>
              </a:spcAft>
              <a:buClr>
                <a:schemeClr val="dk1"/>
              </a:buClr>
              <a:buSzPts val="1400"/>
              <a:buChar char="●"/>
              <a:defRPr/>
            </a:lvl4pPr>
            <a:lvl5pPr indent="-317500" lvl="4" marL="2286000" rtl="0" algn="l">
              <a:lnSpc>
                <a:spcPct val="90000"/>
              </a:lnSpc>
              <a:spcBef>
                <a:spcPts val="1200"/>
              </a:spcBef>
              <a:spcAft>
                <a:spcPts val="0"/>
              </a:spcAft>
              <a:buClr>
                <a:schemeClr val="dk1"/>
              </a:buClr>
              <a:buSzPts val="1400"/>
              <a:buChar char="○"/>
              <a:defRPr/>
            </a:lvl5pPr>
            <a:lvl6pPr indent="-317500" lvl="5" marL="2743200" rtl="0" algn="l">
              <a:lnSpc>
                <a:spcPct val="90000"/>
              </a:lnSpc>
              <a:spcBef>
                <a:spcPts val="1200"/>
              </a:spcBef>
              <a:spcAft>
                <a:spcPts val="0"/>
              </a:spcAft>
              <a:buClr>
                <a:schemeClr val="dk1"/>
              </a:buClr>
              <a:buSzPts val="1400"/>
              <a:buChar char="■"/>
              <a:defRPr/>
            </a:lvl6pPr>
            <a:lvl7pPr indent="-317500" lvl="6" marL="3200400" rtl="0" algn="l">
              <a:lnSpc>
                <a:spcPct val="90000"/>
              </a:lnSpc>
              <a:spcBef>
                <a:spcPts val="1200"/>
              </a:spcBef>
              <a:spcAft>
                <a:spcPts val="0"/>
              </a:spcAft>
              <a:buClr>
                <a:schemeClr val="dk1"/>
              </a:buClr>
              <a:buSzPts val="1400"/>
              <a:buChar char="●"/>
              <a:defRPr/>
            </a:lvl7pPr>
            <a:lvl8pPr indent="-317500" lvl="7" marL="3657600" rtl="0" algn="l">
              <a:lnSpc>
                <a:spcPct val="90000"/>
              </a:lnSpc>
              <a:spcBef>
                <a:spcPts val="1200"/>
              </a:spcBef>
              <a:spcAft>
                <a:spcPts val="0"/>
              </a:spcAft>
              <a:buClr>
                <a:schemeClr val="dk1"/>
              </a:buClr>
              <a:buSzPts val="1400"/>
              <a:buChar char="○"/>
              <a:defRPr/>
            </a:lvl8pPr>
            <a:lvl9pPr indent="-317500" lvl="8" marL="4114800" rtl="0" algn="l">
              <a:lnSpc>
                <a:spcPct val="90000"/>
              </a:lnSpc>
              <a:spcBef>
                <a:spcPts val="1200"/>
              </a:spcBef>
              <a:spcAft>
                <a:spcPts val="1200"/>
              </a:spcAft>
              <a:buClr>
                <a:schemeClr val="dk1"/>
              </a:buClr>
              <a:buSzPts val="1400"/>
              <a:buChar char="■"/>
              <a:defRPr/>
            </a:lvl9pPr>
          </a:lstStyle>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109" name="Shape 109"/>
        <p:cNvGrpSpPr/>
        <p:nvPr/>
      </p:nvGrpSpPr>
      <p:grpSpPr>
        <a:xfrm>
          <a:off x="0" y="0"/>
          <a:ext cx="0" cy="0"/>
          <a:chOff x="0" y="0"/>
          <a:chExt cx="0" cy="0"/>
        </a:xfrm>
      </p:grpSpPr>
      <p:sp>
        <p:nvSpPr>
          <p:cNvPr id="110" name="Google Shape;110;p22"/>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11" name="Google Shape;111;p22"/>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2">
    <p:spTree>
      <p:nvGrpSpPr>
        <p:cNvPr id="112" name="Shape 112"/>
        <p:cNvGrpSpPr/>
        <p:nvPr/>
      </p:nvGrpSpPr>
      <p:grpSpPr>
        <a:xfrm>
          <a:off x="0" y="0"/>
          <a:ext cx="0" cy="0"/>
          <a:chOff x="0" y="0"/>
          <a:chExt cx="0" cy="0"/>
        </a:xfrm>
      </p:grpSpPr>
      <p:sp>
        <p:nvSpPr>
          <p:cNvPr id="113" name="Google Shape;113;p2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4" name="Google Shape;114;p2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3">
    <p:spTree>
      <p:nvGrpSpPr>
        <p:cNvPr id="115" name="Shape 115"/>
        <p:cNvGrpSpPr/>
        <p:nvPr/>
      </p:nvGrpSpPr>
      <p:grpSpPr>
        <a:xfrm>
          <a:off x="0" y="0"/>
          <a:ext cx="0" cy="0"/>
          <a:chOff x="0" y="0"/>
          <a:chExt cx="0" cy="0"/>
        </a:xfrm>
      </p:grpSpPr>
      <p:sp>
        <p:nvSpPr>
          <p:cNvPr id="116" name="Google Shape;116;p2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17" name="Google Shape;117;p2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
  <p:cSld name="SECTION_HEADER_4">
    <p:spTree>
      <p:nvGrpSpPr>
        <p:cNvPr id="118" name="Shape 118"/>
        <p:cNvGrpSpPr/>
        <p:nvPr/>
      </p:nvGrpSpPr>
      <p:grpSpPr>
        <a:xfrm>
          <a:off x="0" y="0"/>
          <a:ext cx="0" cy="0"/>
          <a:chOff x="0" y="0"/>
          <a:chExt cx="0" cy="0"/>
        </a:xfrm>
      </p:grpSpPr>
      <p:sp>
        <p:nvSpPr>
          <p:cNvPr id="119" name="Google Shape;119;p25"/>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0" name="Google Shape;120;p2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2">
  <p:cSld name="SECTION_HEADER_5">
    <p:spTree>
      <p:nvGrpSpPr>
        <p:cNvPr id="121" name="Shape 121"/>
        <p:cNvGrpSpPr/>
        <p:nvPr/>
      </p:nvGrpSpPr>
      <p:grpSpPr>
        <a:xfrm>
          <a:off x="0" y="0"/>
          <a:ext cx="0" cy="0"/>
          <a:chOff x="0" y="0"/>
          <a:chExt cx="0" cy="0"/>
        </a:xfrm>
      </p:grpSpPr>
      <p:sp>
        <p:nvSpPr>
          <p:cNvPr id="122" name="Google Shape;122;p2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3" name="Google Shape;123;p2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3">
  <p:cSld name="SECTION_HEADER_6">
    <p:spTree>
      <p:nvGrpSpPr>
        <p:cNvPr id="124" name="Shape 124"/>
        <p:cNvGrpSpPr/>
        <p:nvPr/>
      </p:nvGrpSpPr>
      <p:grpSpPr>
        <a:xfrm>
          <a:off x="0" y="0"/>
          <a:ext cx="0" cy="0"/>
          <a:chOff x="0" y="0"/>
          <a:chExt cx="0" cy="0"/>
        </a:xfrm>
      </p:grpSpPr>
      <p:sp>
        <p:nvSpPr>
          <p:cNvPr id="125" name="Google Shape;125;p27"/>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26" name="Google Shape;126;p27"/>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7">
    <p:spTree>
      <p:nvGrpSpPr>
        <p:cNvPr id="127" name="Shape 127"/>
        <p:cNvGrpSpPr/>
        <p:nvPr/>
      </p:nvGrpSpPr>
      <p:grpSpPr>
        <a:xfrm>
          <a:off x="0" y="0"/>
          <a:ext cx="0" cy="0"/>
          <a:chOff x="0" y="0"/>
          <a:chExt cx="0" cy="0"/>
        </a:xfrm>
      </p:grpSpPr>
      <p:sp>
        <p:nvSpPr>
          <p:cNvPr id="128" name="Google Shape;128;p28"/>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1100"/>
              <a:buNone/>
              <a:defRPr sz="1100"/>
            </a:lvl2pPr>
            <a:lvl3pPr lvl="2" rtl="0">
              <a:spcBef>
                <a:spcPts val="0"/>
              </a:spcBef>
              <a:spcAft>
                <a:spcPts val="0"/>
              </a:spcAft>
              <a:buSzPts val="1100"/>
              <a:buNone/>
              <a:defRPr sz="1100"/>
            </a:lvl3pPr>
            <a:lvl4pPr lvl="3" rtl="0">
              <a:spcBef>
                <a:spcPts val="0"/>
              </a:spcBef>
              <a:spcAft>
                <a:spcPts val="0"/>
              </a:spcAft>
              <a:buSzPts val="1100"/>
              <a:buNone/>
              <a:defRPr sz="1100"/>
            </a:lvl4pPr>
            <a:lvl5pPr lvl="4" rtl="0">
              <a:spcBef>
                <a:spcPts val="0"/>
              </a:spcBef>
              <a:spcAft>
                <a:spcPts val="0"/>
              </a:spcAft>
              <a:buSzPts val="1100"/>
              <a:buNone/>
              <a:defRPr sz="1100"/>
            </a:lvl5pPr>
            <a:lvl6pPr lvl="5" rtl="0">
              <a:spcBef>
                <a:spcPts val="0"/>
              </a:spcBef>
              <a:spcAft>
                <a:spcPts val="0"/>
              </a:spcAft>
              <a:buSzPts val="1100"/>
              <a:buNone/>
              <a:defRPr sz="1100"/>
            </a:lvl6pPr>
            <a:lvl7pPr lvl="6" rtl="0">
              <a:spcBef>
                <a:spcPts val="0"/>
              </a:spcBef>
              <a:spcAft>
                <a:spcPts val="0"/>
              </a:spcAft>
              <a:buSzPts val="1100"/>
              <a:buNone/>
              <a:defRPr sz="1100"/>
            </a:lvl7pPr>
            <a:lvl8pPr lvl="7" rtl="0">
              <a:spcBef>
                <a:spcPts val="0"/>
              </a:spcBef>
              <a:spcAft>
                <a:spcPts val="0"/>
              </a:spcAft>
              <a:buSzPts val="1100"/>
              <a:buNone/>
              <a:defRPr sz="1100"/>
            </a:lvl8pPr>
            <a:lvl9pPr lvl="8" rtl="0">
              <a:spcBef>
                <a:spcPts val="0"/>
              </a:spcBef>
              <a:spcAft>
                <a:spcPts val="0"/>
              </a:spcAft>
              <a:buSzPts val="1100"/>
              <a:buNone/>
              <a:defRPr sz="1100"/>
            </a:lvl9pPr>
          </a:lstStyle>
          <a:p/>
        </p:txBody>
      </p:sp>
      <p:sp>
        <p:nvSpPr>
          <p:cNvPr id="129" name="Google Shape;129;p28"/>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4">
  <p:cSld name="SECTION_HEADER_8">
    <p:spTree>
      <p:nvGrpSpPr>
        <p:cNvPr id="130" name="Shape 130"/>
        <p:cNvGrpSpPr/>
        <p:nvPr/>
      </p:nvGrpSpPr>
      <p:grpSpPr>
        <a:xfrm>
          <a:off x="0" y="0"/>
          <a:ext cx="0" cy="0"/>
          <a:chOff x="0" y="0"/>
          <a:chExt cx="0" cy="0"/>
        </a:xfrm>
      </p:grpSpPr>
      <p:sp>
        <p:nvSpPr>
          <p:cNvPr id="131" name="Google Shape;131;p29"/>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2" name="Google Shape;132;p29"/>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5">
  <p:cSld name="SECTION_HEADER_9">
    <p:spTree>
      <p:nvGrpSpPr>
        <p:cNvPr id="133" name="Shape 133"/>
        <p:cNvGrpSpPr/>
        <p:nvPr/>
      </p:nvGrpSpPr>
      <p:grpSpPr>
        <a:xfrm>
          <a:off x="0" y="0"/>
          <a:ext cx="0" cy="0"/>
          <a:chOff x="0" y="0"/>
          <a:chExt cx="0" cy="0"/>
        </a:xfrm>
      </p:grpSpPr>
      <p:sp>
        <p:nvSpPr>
          <p:cNvPr id="134" name="Google Shape;134;p30"/>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5" name="Google Shape;135;p30"/>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cxnSp>
        <p:nvCxnSpPr>
          <p:cNvPr id="19" name="Google Shape;19;p4"/>
          <p:cNvCxnSpPr/>
          <p:nvPr/>
        </p:nvCxnSpPr>
        <p:spPr>
          <a:xfrm>
            <a:off x="482638" y="925709"/>
            <a:ext cx="424800" cy="0"/>
          </a:xfrm>
          <a:prstGeom prst="straightConnector1">
            <a:avLst/>
          </a:prstGeom>
          <a:noFill/>
          <a:ln cap="flat" cmpd="sng" w="38100">
            <a:solidFill>
              <a:schemeClr val="accent5"/>
            </a:solidFill>
            <a:prstDash val="solid"/>
            <a:round/>
            <a:headEnd len="sm" w="sm" type="none"/>
            <a:tailEnd len="sm" w="sm" type="none"/>
          </a:ln>
        </p:spPr>
      </p:cxnSp>
      <p:sp>
        <p:nvSpPr>
          <p:cNvPr id="20" name="Google Shape;20;p4"/>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1" name="Google Shape;21;p4"/>
          <p:cNvSpPr txBox="1"/>
          <p:nvPr>
            <p:ph idx="1" type="body"/>
          </p:nvPr>
        </p:nvSpPr>
        <p:spPr>
          <a:xfrm>
            <a:off x="387900" y="1116950"/>
            <a:ext cx="83682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6">
  <p:cSld name="SECTION_HEADER_10">
    <p:spTree>
      <p:nvGrpSpPr>
        <p:cNvPr id="136" name="Shape 136"/>
        <p:cNvGrpSpPr/>
        <p:nvPr/>
      </p:nvGrpSpPr>
      <p:grpSpPr>
        <a:xfrm>
          <a:off x="0" y="0"/>
          <a:ext cx="0" cy="0"/>
          <a:chOff x="0" y="0"/>
          <a:chExt cx="0" cy="0"/>
        </a:xfrm>
      </p:grpSpPr>
      <p:sp>
        <p:nvSpPr>
          <p:cNvPr id="137" name="Google Shape;137;p31"/>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38" name="Google Shape;138;p31"/>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7">
  <p:cSld name="SECTION_HEADER_11">
    <p:spTree>
      <p:nvGrpSpPr>
        <p:cNvPr id="139" name="Shape 139"/>
        <p:cNvGrpSpPr/>
        <p:nvPr/>
      </p:nvGrpSpPr>
      <p:grpSpPr>
        <a:xfrm>
          <a:off x="0" y="0"/>
          <a:ext cx="0" cy="0"/>
          <a:chOff x="0" y="0"/>
          <a:chExt cx="0" cy="0"/>
        </a:xfrm>
      </p:grpSpPr>
      <p:sp>
        <p:nvSpPr>
          <p:cNvPr id="140" name="Google Shape;140;p32"/>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1" name="Google Shape;141;p32"/>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8">
  <p:cSld name="SECTION_HEADER_12">
    <p:spTree>
      <p:nvGrpSpPr>
        <p:cNvPr id="142" name="Shape 142"/>
        <p:cNvGrpSpPr/>
        <p:nvPr/>
      </p:nvGrpSpPr>
      <p:grpSpPr>
        <a:xfrm>
          <a:off x="0" y="0"/>
          <a:ext cx="0" cy="0"/>
          <a:chOff x="0" y="0"/>
          <a:chExt cx="0" cy="0"/>
        </a:xfrm>
      </p:grpSpPr>
      <p:sp>
        <p:nvSpPr>
          <p:cNvPr id="143" name="Google Shape;143;p33"/>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4" name="Google Shape;144;p33"/>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9">
  <p:cSld name="SECTION_HEADER_13">
    <p:spTree>
      <p:nvGrpSpPr>
        <p:cNvPr id="145" name="Shape 145"/>
        <p:cNvGrpSpPr/>
        <p:nvPr/>
      </p:nvGrpSpPr>
      <p:grpSpPr>
        <a:xfrm>
          <a:off x="0" y="0"/>
          <a:ext cx="0" cy="0"/>
          <a:chOff x="0" y="0"/>
          <a:chExt cx="0" cy="0"/>
        </a:xfrm>
      </p:grpSpPr>
      <p:sp>
        <p:nvSpPr>
          <p:cNvPr id="146" name="Google Shape;146;p34"/>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47" name="Google Shape;147;p34"/>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0">
  <p:cSld name="SECTION_HEADER_14">
    <p:spTree>
      <p:nvGrpSpPr>
        <p:cNvPr id="148" name="Shape 148"/>
        <p:cNvGrpSpPr/>
        <p:nvPr/>
      </p:nvGrpSpPr>
      <p:grpSpPr>
        <a:xfrm>
          <a:off x="0" y="0"/>
          <a:ext cx="0" cy="0"/>
          <a:chOff x="0" y="0"/>
          <a:chExt cx="0" cy="0"/>
        </a:xfrm>
      </p:grpSpPr>
      <p:sp>
        <p:nvSpPr>
          <p:cNvPr id="149" name="Google Shape;149;p35"/>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0" name="Google Shape;150;p35"/>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11">
  <p:cSld name="SECTION_HEADER_15">
    <p:spTree>
      <p:nvGrpSpPr>
        <p:cNvPr id="151" name="Shape 151"/>
        <p:cNvGrpSpPr/>
        <p:nvPr/>
      </p:nvGrpSpPr>
      <p:grpSpPr>
        <a:xfrm>
          <a:off x="0" y="0"/>
          <a:ext cx="0" cy="0"/>
          <a:chOff x="0" y="0"/>
          <a:chExt cx="0" cy="0"/>
        </a:xfrm>
      </p:grpSpPr>
      <p:sp>
        <p:nvSpPr>
          <p:cNvPr id="152" name="Google Shape;152;p36"/>
          <p:cNvSpPr txBox="1"/>
          <p:nvPr>
            <p:ph type="title"/>
          </p:nvPr>
        </p:nvSpPr>
        <p:spPr>
          <a:xfrm>
            <a:off x="623888" y="1282303"/>
            <a:ext cx="7886700" cy="2139600"/>
          </a:xfrm>
          <a:prstGeom prst="rect">
            <a:avLst/>
          </a:prstGeom>
          <a:noFill/>
          <a:ln>
            <a:noFill/>
          </a:ln>
        </p:spPr>
        <p:txBody>
          <a:bodyPr anchorCtr="0" anchor="b" bIns="34275" lIns="68575" spcFirstLastPara="1" rIns="68575" wrap="square" tIns="34275">
            <a:normAutofit/>
          </a:bodyPr>
          <a:lstStyle>
            <a:lvl1pPr lvl="0" rtl="0" algn="l">
              <a:lnSpc>
                <a:spcPct val="90000"/>
              </a:lnSpc>
              <a:spcBef>
                <a:spcPts val="0"/>
              </a:spcBef>
              <a:spcAft>
                <a:spcPts val="0"/>
              </a:spcAft>
              <a:buClr>
                <a:schemeClr val="dk1"/>
              </a:buClr>
              <a:buSzPts val="4500"/>
              <a:buFont typeface="Calibri"/>
              <a:buNone/>
              <a:defRPr sz="4500"/>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153" name="Google Shape;153;p36"/>
          <p:cNvSpPr txBox="1"/>
          <p:nvPr>
            <p:ph idx="1" type="body"/>
          </p:nvPr>
        </p:nvSpPr>
        <p:spPr>
          <a:xfrm>
            <a:off x="623888" y="3442097"/>
            <a:ext cx="7886700" cy="1125000"/>
          </a:xfrm>
          <a:prstGeom prst="rect">
            <a:avLst/>
          </a:prstGeom>
          <a:noFill/>
          <a:ln>
            <a:noFill/>
          </a:ln>
        </p:spPr>
        <p:txBody>
          <a:bodyPr anchorCtr="0" anchor="t" bIns="34275" lIns="68575" spcFirstLastPara="1" rIns="68575" wrap="square" tIns="34275">
            <a:normAutofit/>
          </a:bodyPr>
          <a:lstStyle>
            <a:lvl1pPr indent="-228600" lvl="0" marL="457200" rtl="0" algn="l">
              <a:lnSpc>
                <a:spcPct val="90000"/>
              </a:lnSpc>
              <a:spcBef>
                <a:spcPts val="800"/>
              </a:spcBef>
              <a:spcAft>
                <a:spcPts val="0"/>
              </a:spcAft>
              <a:buClr>
                <a:srgbClr val="888888"/>
              </a:buClr>
              <a:buSzPts val="1800"/>
              <a:buNone/>
              <a:defRPr sz="1800">
                <a:solidFill>
                  <a:srgbClr val="888888"/>
                </a:solidFill>
              </a:defRPr>
            </a:lvl1pPr>
            <a:lvl2pPr indent="-228600" lvl="1" marL="914400" rtl="0" algn="l">
              <a:lnSpc>
                <a:spcPct val="90000"/>
              </a:lnSpc>
              <a:spcBef>
                <a:spcPts val="1200"/>
              </a:spcBef>
              <a:spcAft>
                <a:spcPts val="0"/>
              </a:spcAft>
              <a:buClr>
                <a:srgbClr val="888888"/>
              </a:buClr>
              <a:buSzPts val="1500"/>
              <a:buNone/>
              <a:defRPr sz="1500">
                <a:solidFill>
                  <a:srgbClr val="888888"/>
                </a:solidFill>
              </a:defRPr>
            </a:lvl2pPr>
            <a:lvl3pPr indent="-228600" lvl="2" marL="1371600" rtl="0" algn="l">
              <a:lnSpc>
                <a:spcPct val="90000"/>
              </a:lnSpc>
              <a:spcBef>
                <a:spcPts val="1200"/>
              </a:spcBef>
              <a:spcAft>
                <a:spcPts val="0"/>
              </a:spcAft>
              <a:buClr>
                <a:srgbClr val="888888"/>
              </a:buClr>
              <a:buSzPts val="1400"/>
              <a:buNone/>
              <a:defRPr sz="1400">
                <a:solidFill>
                  <a:srgbClr val="888888"/>
                </a:solidFill>
              </a:defRPr>
            </a:lvl3pPr>
            <a:lvl4pPr indent="-228600" lvl="3" marL="1828800" rtl="0" algn="l">
              <a:lnSpc>
                <a:spcPct val="90000"/>
              </a:lnSpc>
              <a:spcBef>
                <a:spcPts val="1200"/>
              </a:spcBef>
              <a:spcAft>
                <a:spcPts val="0"/>
              </a:spcAft>
              <a:buClr>
                <a:srgbClr val="888888"/>
              </a:buClr>
              <a:buSzPts val="1200"/>
              <a:buNone/>
              <a:defRPr sz="1200">
                <a:solidFill>
                  <a:srgbClr val="888888"/>
                </a:solidFill>
              </a:defRPr>
            </a:lvl4pPr>
            <a:lvl5pPr indent="-228600" lvl="4" marL="2286000" rtl="0" algn="l">
              <a:lnSpc>
                <a:spcPct val="90000"/>
              </a:lnSpc>
              <a:spcBef>
                <a:spcPts val="1200"/>
              </a:spcBef>
              <a:spcAft>
                <a:spcPts val="0"/>
              </a:spcAft>
              <a:buClr>
                <a:srgbClr val="888888"/>
              </a:buClr>
              <a:buSzPts val="1200"/>
              <a:buNone/>
              <a:defRPr sz="1200">
                <a:solidFill>
                  <a:srgbClr val="888888"/>
                </a:solidFill>
              </a:defRPr>
            </a:lvl5pPr>
            <a:lvl6pPr indent="-228600" lvl="5" marL="2743200" rtl="0" algn="l">
              <a:lnSpc>
                <a:spcPct val="90000"/>
              </a:lnSpc>
              <a:spcBef>
                <a:spcPts val="1200"/>
              </a:spcBef>
              <a:spcAft>
                <a:spcPts val="0"/>
              </a:spcAft>
              <a:buClr>
                <a:srgbClr val="888888"/>
              </a:buClr>
              <a:buSzPts val="1200"/>
              <a:buNone/>
              <a:defRPr sz="1200">
                <a:solidFill>
                  <a:srgbClr val="888888"/>
                </a:solidFill>
              </a:defRPr>
            </a:lvl6pPr>
            <a:lvl7pPr indent="-228600" lvl="6" marL="3200400" rtl="0" algn="l">
              <a:lnSpc>
                <a:spcPct val="90000"/>
              </a:lnSpc>
              <a:spcBef>
                <a:spcPts val="1200"/>
              </a:spcBef>
              <a:spcAft>
                <a:spcPts val="0"/>
              </a:spcAft>
              <a:buClr>
                <a:srgbClr val="888888"/>
              </a:buClr>
              <a:buSzPts val="1200"/>
              <a:buNone/>
              <a:defRPr sz="1200">
                <a:solidFill>
                  <a:srgbClr val="888888"/>
                </a:solidFill>
              </a:defRPr>
            </a:lvl7pPr>
            <a:lvl8pPr indent="-228600" lvl="7" marL="3657600" rtl="0" algn="l">
              <a:lnSpc>
                <a:spcPct val="90000"/>
              </a:lnSpc>
              <a:spcBef>
                <a:spcPts val="1200"/>
              </a:spcBef>
              <a:spcAft>
                <a:spcPts val="0"/>
              </a:spcAft>
              <a:buClr>
                <a:srgbClr val="888888"/>
              </a:buClr>
              <a:buSzPts val="1200"/>
              <a:buNone/>
              <a:defRPr sz="1200">
                <a:solidFill>
                  <a:srgbClr val="888888"/>
                </a:solidFill>
              </a:defRPr>
            </a:lvl8pPr>
            <a:lvl9pPr indent="-228600" lvl="8" marL="4114800" rtl="0" algn="l">
              <a:lnSpc>
                <a:spcPct val="90000"/>
              </a:lnSpc>
              <a:spcBef>
                <a:spcPts val="1200"/>
              </a:spcBef>
              <a:spcAft>
                <a:spcPts val="1200"/>
              </a:spcAft>
              <a:buClr>
                <a:srgbClr val="888888"/>
              </a:buClr>
              <a:buSzPts val="1200"/>
              <a:buNone/>
              <a:defRPr sz="1200">
                <a:solidFill>
                  <a:srgbClr val="888888"/>
                </a:solidFill>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p:cSld name="TITLE_AND_BODY_3">
    <p:spTree>
      <p:nvGrpSpPr>
        <p:cNvPr id="22" name="Shape 22"/>
        <p:cNvGrpSpPr/>
        <p:nvPr/>
      </p:nvGrpSpPr>
      <p:grpSpPr>
        <a:xfrm>
          <a:off x="0" y="0"/>
          <a:ext cx="0" cy="0"/>
          <a:chOff x="0" y="0"/>
          <a:chExt cx="0" cy="0"/>
        </a:xfrm>
      </p:grpSpPr>
      <p:cxnSp>
        <p:nvCxnSpPr>
          <p:cNvPr id="23" name="Google Shape;23;p5"/>
          <p:cNvCxnSpPr/>
          <p:nvPr/>
        </p:nvCxnSpPr>
        <p:spPr>
          <a:xfrm>
            <a:off x="482638" y="925709"/>
            <a:ext cx="424800" cy="0"/>
          </a:xfrm>
          <a:prstGeom prst="straightConnector1">
            <a:avLst/>
          </a:prstGeom>
          <a:noFill/>
          <a:ln cap="flat" cmpd="sng" w="38100">
            <a:solidFill>
              <a:schemeClr val="accent5"/>
            </a:solidFill>
            <a:prstDash val="solid"/>
            <a:round/>
            <a:headEnd len="sm" w="sm" type="none"/>
            <a:tailEnd len="sm" w="sm" type="none"/>
          </a:ln>
        </p:spPr>
      </p:cxnSp>
      <p:sp>
        <p:nvSpPr>
          <p:cNvPr id="24" name="Google Shape;24;p5"/>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25" name="Google Shape;25;p5"/>
          <p:cNvSpPr txBox="1"/>
          <p:nvPr>
            <p:ph idx="1" type="body"/>
          </p:nvPr>
        </p:nvSpPr>
        <p:spPr>
          <a:xfrm>
            <a:off x="387900" y="994525"/>
            <a:ext cx="41730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nnouncements">
  <p:cSld name="TITLE_AND_BODY_2">
    <p:spTree>
      <p:nvGrpSpPr>
        <p:cNvPr id="26" name="Shape 26"/>
        <p:cNvGrpSpPr/>
        <p:nvPr/>
      </p:nvGrpSpPr>
      <p:grpSpPr>
        <a:xfrm>
          <a:off x="0" y="0"/>
          <a:ext cx="0" cy="0"/>
          <a:chOff x="0" y="0"/>
          <a:chExt cx="0" cy="0"/>
        </a:xfrm>
      </p:grpSpPr>
      <p:sp>
        <p:nvSpPr>
          <p:cNvPr id="27" name="Google Shape;27;p6"/>
          <p:cNvSpPr/>
          <p:nvPr/>
        </p:nvSpPr>
        <p:spPr>
          <a:xfrm>
            <a:off x="4581900" y="75"/>
            <a:ext cx="4562100" cy="5143500"/>
          </a:xfrm>
          <a:prstGeom prst="rect">
            <a:avLst/>
          </a:prstGeom>
          <a:solidFill>
            <a:schemeClr val="dk2"/>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8" name="Google Shape;28;p6"/>
          <p:cNvCxnSpPr/>
          <p:nvPr/>
        </p:nvCxnSpPr>
        <p:spPr>
          <a:xfrm>
            <a:off x="482638" y="925709"/>
            <a:ext cx="424800" cy="0"/>
          </a:xfrm>
          <a:prstGeom prst="straightConnector1">
            <a:avLst/>
          </a:prstGeom>
          <a:noFill/>
          <a:ln cap="flat" cmpd="sng" w="38100">
            <a:solidFill>
              <a:schemeClr val="accent5"/>
            </a:solidFill>
            <a:prstDash val="solid"/>
            <a:round/>
            <a:headEnd len="sm" w="sm" type="none"/>
            <a:tailEnd len="sm" w="sm" type="none"/>
          </a:ln>
        </p:spPr>
      </p:cxnSp>
      <p:sp>
        <p:nvSpPr>
          <p:cNvPr id="29" name="Google Shape;29;p6"/>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0" name="Google Shape;30;p6"/>
          <p:cNvSpPr txBox="1"/>
          <p:nvPr>
            <p:ph idx="1" type="body"/>
          </p:nvPr>
        </p:nvSpPr>
        <p:spPr>
          <a:xfrm>
            <a:off x="387900" y="1116950"/>
            <a:ext cx="41940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pic>
        <p:nvPicPr>
          <p:cNvPr id="31" name="Google Shape;31;p6"/>
          <p:cNvPicPr preferRelativeResize="0"/>
          <p:nvPr/>
        </p:nvPicPr>
        <p:blipFill rotWithShape="1">
          <a:blip r:embed="rId2">
            <a:alphaModFix/>
          </a:blip>
          <a:srcRect b="5829" l="16827" r="8778" t="11127"/>
          <a:stretch/>
        </p:blipFill>
        <p:spPr>
          <a:xfrm>
            <a:off x="5090100" y="999064"/>
            <a:ext cx="3545700" cy="3145523"/>
          </a:xfrm>
          <a:prstGeom prst="rect">
            <a:avLst/>
          </a:prstGeom>
          <a:noFill/>
          <a:ln>
            <a:noFill/>
          </a:ln>
          <a:effectLst>
            <a:outerShdw blurRad="57150" rotWithShape="0" algn="bl" dir="5400000" dist="19050">
              <a:srgbClr val="000000">
                <a:alpha val="50000"/>
              </a:srgbClr>
            </a:outerShdw>
          </a:effectLst>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reen Text">
  <p:cSld name="TITLE_AND_BODY_1">
    <p:bg>
      <p:bgPr>
        <a:solidFill>
          <a:schemeClr val="accent2"/>
        </a:solidFill>
      </p:bgPr>
    </p:bg>
    <p:spTree>
      <p:nvGrpSpPr>
        <p:cNvPr id="32" name="Shape 32"/>
        <p:cNvGrpSpPr/>
        <p:nvPr/>
      </p:nvGrpSpPr>
      <p:grpSpPr>
        <a:xfrm>
          <a:off x="0" y="0"/>
          <a:ext cx="0" cy="0"/>
          <a:chOff x="0" y="0"/>
          <a:chExt cx="0" cy="0"/>
        </a:xfrm>
      </p:grpSpPr>
      <p:cxnSp>
        <p:nvCxnSpPr>
          <p:cNvPr id="33" name="Google Shape;33;p7"/>
          <p:cNvCxnSpPr/>
          <p:nvPr/>
        </p:nvCxnSpPr>
        <p:spPr>
          <a:xfrm>
            <a:off x="482638" y="925709"/>
            <a:ext cx="424800" cy="0"/>
          </a:xfrm>
          <a:prstGeom prst="straightConnector1">
            <a:avLst/>
          </a:prstGeom>
          <a:noFill/>
          <a:ln cap="flat" cmpd="sng" w="38100">
            <a:solidFill>
              <a:schemeClr val="accent4"/>
            </a:solidFill>
            <a:prstDash val="solid"/>
            <a:round/>
            <a:headEnd len="sm" w="sm" type="none"/>
            <a:tailEnd len="sm" w="sm" type="none"/>
          </a:ln>
        </p:spPr>
      </p:cxnSp>
      <p:sp>
        <p:nvSpPr>
          <p:cNvPr id="34" name="Google Shape;34;p7"/>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35" name="Google Shape;35;p7"/>
          <p:cNvSpPr txBox="1"/>
          <p:nvPr>
            <p:ph idx="1" type="body"/>
          </p:nvPr>
        </p:nvSpPr>
        <p:spPr>
          <a:xfrm>
            <a:off x="387900" y="1116950"/>
            <a:ext cx="83682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36" name="Google Shape;36;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l Text">
  <p:cSld name="TITLE_AND_BODY_1_1">
    <p:bg>
      <p:bgPr>
        <a:solidFill>
          <a:schemeClr val="accent3"/>
        </a:solidFill>
      </p:bgPr>
    </p:bg>
    <p:spTree>
      <p:nvGrpSpPr>
        <p:cNvPr id="37" name="Shape 37"/>
        <p:cNvGrpSpPr/>
        <p:nvPr/>
      </p:nvGrpSpPr>
      <p:grpSpPr>
        <a:xfrm>
          <a:off x="0" y="0"/>
          <a:ext cx="0" cy="0"/>
          <a:chOff x="0" y="0"/>
          <a:chExt cx="0" cy="0"/>
        </a:xfrm>
      </p:grpSpPr>
      <p:cxnSp>
        <p:nvCxnSpPr>
          <p:cNvPr id="38" name="Google Shape;38;p8"/>
          <p:cNvCxnSpPr/>
          <p:nvPr/>
        </p:nvCxnSpPr>
        <p:spPr>
          <a:xfrm>
            <a:off x="482638" y="925709"/>
            <a:ext cx="424800" cy="0"/>
          </a:xfrm>
          <a:prstGeom prst="straightConnector1">
            <a:avLst/>
          </a:prstGeom>
          <a:noFill/>
          <a:ln cap="flat" cmpd="sng" w="38100">
            <a:solidFill>
              <a:schemeClr val="accent6"/>
            </a:solidFill>
            <a:prstDash val="solid"/>
            <a:round/>
            <a:headEnd len="sm" w="sm" type="none"/>
            <a:tailEnd len="sm" w="sm" type="none"/>
          </a:ln>
        </p:spPr>
      </p:cxnSp>
      <p:sp>
        <p:nvSpPr>
          <p:cNvPr id="39" name="Google Shape;39;p8"/>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0" name="Google Shape;40;p8"/>
          <p:cNvSpPr txBox="1"/>
          <p:nvPr>
            <p:ph idx="1" type="body"/>
          </p:nvPr>
        </p:nvSpPr>
        <p:spPr>
          <a:xfrm>
            <a:off x="387900" y="1116950"/>
            <a:ext cx="83682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1" name="Google Shape;41;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ext">
  <p:cSld name="TITLE_AND_BODY_1_1_1">
    <p:bg>
      <p:bgPr>
        <a:solidFill>
          <a:schemeClr val="accent1"/>
        </a:solidFill>
      </p:bgPr>
    </p:bg>
    <p:spTree>
      <p:nvGrpSpPr>
        <p:cNvPr id="42" name="Shape 42"/>
        <p:cNvGrpSpPr/>
        <p:nvPr/>
      </p:nvGrpSpPr>
      <p:grpSpPr>
        <a:xfrm>
          <a:off x="0" y="0"/>
          <a:ext cx="0" cy="0"/>
          <a:chOff x="0" y="0"/>
          <a:chExt cx="0" cy="0"/>
        </a:xfrm>
      </p:grpSpPr>
      <p:cxnSp>
        <p:nvCxnSpPr>
          <p:cNvPr id="43" name="Google Shape;43;p9"/>
          <p:cNvCxnSpPr/>
          <p:nvPr/>
        </p:nvCxnSpPr>
        <p:spPr>
          <a:xfrm>
            <a:off x="482638" y="925709"/>
            <a:ext cx="424800" cy="0"/>
          </a:xfrm>
          <a:prstGeom prst="straightConnector1">
            <a:avLst/>
          </a:prstGeom>
          <a:noFill/>
          <a:ln cap="flat" cmpd="sng" w="38100">
            <a:solidFill>
              <a:schemeClr val="accent6"/>
            </a:solidFill>
            <a:prstDash val="solid"/>
            <a:round/>
            <a:headEnd len="sm" w="sm" type="none"/>
            <a:tailEnd len="sm" w="sm" type="none"/>
          </a:ln>
        </p:spPr>
      </p:cxnSp>
      <p:sp>
        <p:nvSpPr>
          <p:cNvPr id="44" name="Google Shape;44;p9"/>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p:txBody>
      </p:sp>
      <p:sp>
        <p:nvSpPr>
          <p:cNvPr id="45" name="Google Shape;45;p9"/>
          <p:cNvSpPr txBox="1"/>
          <p:nvPr>
            <p:ph idx="1" type="body"/>
          </p:nvPr>
        </p:nvSpPr>
        <p:spPr>
          <a:xfrm>
            <a:off x="387900" y="1116950"/>
            <a:ext cx="83682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SzPts val="1800"/>
              <a:buChar char="●"/>
              <a:defRPr/>
            </a:lvl1pPr>
            <a:lvl2pPr indent="-317500" lvl="1" marL="914400" rtl="0">
              <a:spcBef>
                <a:spcPts val="0"/>
              </a:spcBef>
              <a:spcAft>
                <a:spcPts val="0"/>
              </a:spcAft>
              <a:buSzPts val="1400"/>
              <a:buChar char="○"/>
              <a:defRPr/>
            </a:lvl2pPr>
            <a:lvl3pPr indent="-317500" lvl="2" marL="1371600" rtl="0">
              <a:spcBef>
                <a:spcPts val="0"/>
              </a:spcBef>
              <a:spcAft>
                <a:spcPts val="0"/>
              </a:spcAft>
              <a:buSzPts val="1400"/>
              <a:buChar char="■"/>
              <a:defRPr/>
            </a:lvl3pPr>
            <a:lvl4pPr indent="-317500" lvl="3" marL="1828800" rtl="0">
              <a:spcBef>
                <a:spcPts val="0"/>
              </a:spcBef>
              <a:spcAft>
                <a:spcPts val="0"/>
              </a:spcAft>
              <a:buSzPts val="1400"/>
              <a:buChar char="●"/>
              <a:defRPr/>
            </a:lvl4pPr>
            <a:lvl5pPr indent="-317500" lvl="4" marL="2286000" rtl="0">
              <a:spcBef>
                <a:spcPts val="0"/>
              </a:spcBef>
              <a:spcAft>
                <a:spcPts val="0"/>
              </a:spcAft>
              <a:buSzPts val="1400"/>
              <a:buChar char="○"/>
              <a:defRPr/>
            </a:lvl5pPr>
            <a:lvl6pPr indent="-317500" lvl="5" marL="2743200" rtl="0">
              <a:spcBef>
                <a:spcPts val="0"/>
              </a:spcBef>
              <a:spcAft>
                <a:spcPts val="0"/>
              </a:spcAft>
              <a:buSzPts val="1400"/>
              <a:buChar char="■"/>
              <a:defRPr/>
            </a:lvl6pPr>
            <a:lvl7pPr indent="-317500" lvl="6" marL="3200400" rtl="0">
              <a:spcBef>
                <a:spcPts val="0"/>
              </a:spcBef>
              <a:spcAft>
                <a:spcPts val="0"/>
              </a:spcAft>
              <a:buSzPts val="1400"/>
              <a:buChar char="●"/>
              <a:defRPr/>
            </a:lvl7pPr>
            <a:lvl8pPr indent="-317500" lvl="7" marL="3657600" rtl="0">
              <a:spcBef>
                <a:spcPts val="0"/>
              </a:spcBef>
              <a:spcAft>
                <a:spcPts val="0"/>
              </a:spcAft>
              <a:buSzPts val="1400"/>
              <a:buChar char="○"/>
              <a:defRPr/>
            </a:lvl8pPr>
            <a:lvl9pPr indent="-317500" lvl="8" marL="4114800" rtl="0">
              <a:spcBef>
                <a:spcPts val="0"/>
              </a:spcBef>
              <a:spcAft>
                <a:spcPts val="0"/>
              </a:spcAft>
              <a:buSzPts val="1400"/>
              <a:buChar char="■"/>
              <a:defRPr/>
            </a:lvl9pPr>
          </a:lstStyle>
          <a:p/>
        </p:txBody>
      </p:sp>
      <p:sp>
        <p:nvSpPr>
          <p:cNvPr id="46" name="Google Shape;46;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ue Text 1">
  <p:cSld name="TITLE_AND_BODY_1_1_1_1">
    <p:bg>
      <p:bgPr>
        <a:solidFill>
          <a:schemeClr val="lt2"/>
        </a:solidFill>
      </p:bgPr>
    </p:bg>
    <p:spTree>
      <p:nvGrpSpPr>
        <p:cNvPr id="47" name="Shape 47"/>
        <p:cNvGrpSpPr/>
        <p:nvPr/>
      </p:nvGrpSpPr>
      <p:grpSpPr>
        <a:xfrm>
          <a:off x="0" y="0"/>
          <a:ext cx="0" cy="0"/>
          <a:chOff x="0" y="0"/>
          <a:chExt cx="0" cy="0"/>
        </a:xfrm>
      </p:grpSpPr>
      <p:cxnSp>
        <p:nvCxnSpPr>
          <p:cNvPr id="48" name="Google Shape;48;p10"/>
          <p:cNvCxnSpPr/>
          <p:nvPr/>
        </p:nvCxnSpPr>
        <p:spPr>
          <a:xfrm>
            <a:off x="482638" y="925709"/>
            <a:ext cx="424800" cy="0"/>
          </a:xfrm>
          <a:prstGeom prst="straightConnector1">
            <a:avLst/>
          </a:prstGeom>
          <a:noFill/>
          <a:ln cap="flat" cmpd="sng" w="38100">
            <a:solidFill>
              <a:schemeClr val="accent4"/>
            </a:solidFill>
            <a:prstDash val="solid"/>
            <a:round/>
            <a:headEnd len="sm" w="sm" type="none"/>
            <a:tailEnd len="sm" w="sm" type="none"/>
          </a:ln>
        </p:spPr>
      </p:cxnSp>
      <p:sp>
        <p:nvSpPr>
          <p:cNvPr id="49" name="Google Shape;49;p10"/>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lvl1pPr lvl="0" rtl="0">
              <a:spcBef>
                <a:spcPts val="0"/>
              </a:spcBef>
              <a:spcAft>
                <a:spcPts val="0"/>
              </a:spcAft>
              <a:buClr>
                <a:schemeClr val="dk2"/>
              </a:buClr>
              <a:buSzPts val="3000"/>
              <a:buNone/>
              <a:defRPr>
                <a:solidFill>
                  <a:schemeClr val="dk2"/>
                </a:solidFill>
              </a:defRPr>
            </a:lvl1pPr>
            <a:lvl2pPr lvl="1" rtl="0">
              <a:spcBef>
                <a:spcPts val="0"/>
              </a:spcBef>
              <a:spcAft>
                <a:spcPts val="0"/>
              </a:spcAft>
              <a:buClr>
                <a:schemeClr val="dk2"/>
              </a:buClr>
              <a:buSzPts val="3000"/>
              <a:buNone/>
              <a:defRPr>
                <a:solidFill>
                  <a:schemeClr val="dk2"/>
                </a:solidFill>
              </a:defRPr>
            </a:lvl2pPr>
            <a:lvl3pPr lvl="2" rtl="0">
              <a:spcBef>
                <a:spcPts val="0"/>
              </a:spcBef>
              <a:spcAft>
                <a:spcPts val="0"/>
              </a:spcAft>
              <a:buClr>
                <a:schemeClr val="dk2"/>
              </a:buClr>
              <a:buSzPts val="3000"/>
              <a:buNone/>
              <a:defRPr>
                <a:solidFill>
                  <a:schemeClr val="dk2"/>
                </a:solidFill>
              </a:defRPr>
            </a:lvl3pPr>
            <a:lvl4pPr lvl="3" rtl="0">
              <a:spcBef>
                <a:spcPts val="0"/>
              </a:spcBef>
              <a:spcAft>
                <a:spcPts val="0"/>
              </a:spcAft>
              <a:buClr>
                <a:schemeClr val="dk2"/>
              </a:buClr>
              <a:buSzPts val="3000"/>
              <a:buNone/>
              <a:defRPr>
                <a:solidFill>
                  <a:schemeClr val="dk2"/>
                </a:solidFill>
              </a:defRPr>
            </a:lvl4pPr>
            <a:lvl5pPr lvl="4" rtl="0">
              <a:spcBef>
                <a:spcPts val="0"/>
              </a:spcBef>
              <a:spcAft>
                <a:spcPts val="0"/>
              </a:spcAft>
              <a:buClr>
                <a:schemeClr val="dk2"/>
              </a:buClr>
              <a:buSzPts val="3000"/>
              <a:buNone/>
              <a:defRPr>
                <a:solidFill>
                  <a:schemeClr val="dk2"/>
                </a:solidFill>
              </a:defRPr>
            </a:lvl5pPr>
            <a:lvl6pPr lvl="5" rtl="0">
              <a:spcBef>
                <a:spcPts val="0"/>
              </a:spcBef>
              <a:spcAft>
                <a:spcPts val="0"/>
              </a:spcAft>
              <a:buClr>
                <a:schemeClr val="dk2"/>
              </a:buClr>
              <a:buSzPts val="3000"/>
              <a:buNone/>
              <a:defRPr>
                <a:solidFill>
                  <a:schemeClr val="dk2"/>
                </a:solidFill>
              </a:defRPr>
            </a:lvl6pPr>
            <a:lvl7pPr lvl="6" rtl="0">
              <a:spcBef>
                <a:spcPts val="0"/>
              </a:spcBef>
              <a:spcAft>
                <a:spcPts val="0"/>
              </a:spcAft>
              <a:buClr>
                <a:schemeClr val="dk2"/>
              </a:buClr>
              <a:buSzPts val="3000"/>
              <a:buNone/>
              <a:defRPr>
                <a:solidFill>
                  <a:schemeClr val="dk2"/>
                </a:solidFill>
              </a:defRPr>
            </a:lvl7pPr>
            <a:lvl8pPr lvl="7" rtl="0">
              <a:spcBef>
                <a:spcPts val="0"/>
              </a:spcBef>
              <a:spcAft>
                <a:spcPts val="0"/>
              </a:spcAft>
              <a:buClr>
                <a:schemeClr val="dk2"/>
              </a:buClr>
              <a:buSzPts val="3000"/>
              <a:buNone/>
              <a:defRPr>
                <a:solidFill>
                  <a:schemeClr val="dk2"/>
                </a:solidFill>
              </a:defRPr>
            </a:lvl8pPr>
            <a:lvl9pPr lvl="8" rtl="0">
              <a:spcBef>
                <a:spcPts val="0"/>
              </a:spcBef>
              <a:spcAft>
                <a:spcPts val="0"/>
              </a:spcAft>
              <a:buClr>
                <a:schemeClr val="dk2"/>
              </a:buClr>
              <a:buSzPts val="3000"/>
              <a:buNone/>
              <a:defRPr>
                <a:solidFill>
                  <a:schemeClr val="dk2"/>
                </a:solidFill>
              </a:defRPr>
            </a:lvl9pPr>
          </a:lstStyle>
          <a:p/>
        </p:txBody>
      </p:sp>
      <p:sp>
        <p:nvSpPr>
          <p:cNvPr id="50" name="Google Shape;50;p10"/>
          <p:cNvSpPr txBox="1"/>
          <p:nvPr>
            <p:ph idx="1" type="body"/>
          </p:nvPr>
        </p:nvSpPr>
        <p:spPr>
          <a:xfrm>
            <a:off x="387900" y="1116950"/>
            <a:ext cx="8368200" cy="3451800"/>
          </a:xfrm>
          <a:prstGeom prst="rect">
            <a:avLst/>
          </a:prstGeom>
        </p:spPr>
        <p:txBody>
          <a:bodyPr anchorCtr="0" anchor="t" bIns="91425" lIns="91425" spcFirstLastPara="1" rIns="91425" wrap="square" tIns="91425">
            <a:normAutofit/>
          </a:bodyPr>
          <a:lstStyle>
            <a:lvl1pPr indent="-342900" lvl="0" marL="457200" rtl="0">
              <a:spcBef>
                <a:spcPts val="0"/>
              </a:spcBef>
              <a:spcAft>
                <a:spcPts val="0"/>
              </a:spcAft>
              <a:buClr>
                <a:schemeClr val="dk2"/>
              </a:buClr>
              <a:buSzPts val="1800"/>
              <a:buChar char="●"/>
              <a:defRPr>
                <a:solidFill>
                  <a:schemeClr val="dk2"/>
                </a:solidFill>
              </a:defRPr>
            </a:lvl1pPr>
            <a:lvl2pPr indent="-317500" lvl="1" marL="914400" rtl="0">
              <a:spcBef>
                <a:spcPts val="0"/>
              </a:spcBef>
              <a:spcAft>
                <a:spcPts val="0"/>
              </a:spcAft>
              <a:buClr>
                <a:schemeClr val="dk2"/>
              </a:buClr>
              <a:buSzPts val="1400"/>
              <a:buChar char="○"/>
              <a:defRPr>
                <a:solidFill>
                  <a:schemeClr val="dk2"/>
                </a:solidFill>
              </a:defRPr>
            </a:lvl2pPr>
            <a:lvl3pPr indent="-317500" lvl="2" marL="1371600" rtl="0">
              <a:spcBef>
                <a:spcPts val="0"/>
              </a:spcBef>
              <a:spcAft>
                <a:spcPts val="0"/>
              </a:spcAft>
              <a:buClr>
                <a:schemeClr val="dk2"/>
              </a:buClr>
              <a:buSzPts val="1400"/>
              <a:buChar char="■"/>
              <a:defRPr>
                <a:solidFill>
                  <a:schemeClr val="dk2"/>
                </a:solidFill>
              </a:defRPr>
            </a:lvl3pPr>
            <a:lvl4pPr indent="-317500" lvl="3" marL="1828800" rtl="0">
              <a:spcBef>
                <a:spcPts val="0"/>
              </a:spcBef>
              <a:spcAft>
                <a:spcPts val="0"/>
              </a:spcAft>
              <a:buClr>
                <a:schemeClr val="dk2"/>
              </a:buClr>
              <a:buSzPts val="1400"/>
              <a:buChar char="●"/>
              <a:defRPr>
                <a:solidFill>
                  <a:schemeClr val="dk2"/>
                </a:solidFill>
              </a:defRPr>
            </a:lvl4pPr>
            <a:lvl5pPr indent="-317500" lvl="4" marL="2286000" rtl="0">
              <a:spcBef>
                <a:spcPts val="0"/>
              </a:spcBef>
              <a:spcAft>
                <a:spcPts val="0"/>
              </a:spcAft>
              <a:buClr>
                <a:schemeClr val="dk2"/>
              </a:buClr>
              <a:buSzPts val="1400"/>
              <a:buChar char="○"/>
              <a:defRPr>
                <a:solidFill>
                  <a:schemeClr val="dk2"/>
                </a:solidFill>
              </a:defRPr>
            </a:lvl5pPr>
            <a:lvl6pPr indent="-317500" lvl="5" marL="2743200" rtl="0">
              <a:spcBef>
                <a:spcPts val="0"/>
              </a:spcBef>
              <a:spcAft>
                <a:spcPts val="0"/>
              </a:spcAft>
              <a:buClr>
                <a:schemeClr val="dk2"/>
              </a:buClr>
              <a:buSzPts val="1400"/>
              <a:buChar char="■"/>
              <a:defRPr>
                <a:solidFill>
                  <a:schemeClr val="dk2"/>
                </a:solidFill>
              </a:defRPr>
            </a:lvl6pPr>
            <a:lvl7pPr indent="-317500" lvl="6" marL="3200400" rtl="0">
              <a:spcBef>
                <a:spcPts val="0"/>
              </a:spcBef>
              <a:spcAft>
                <a:spcPts val="0"/>
              </a:spcAft>
              <a:buClr>
                <a:schemeClr val="dk2"/>
              </a:buClr>
              <a:buSzPts val="1400"/>
              <a:buChar char="●"/>
              <a:defRPr>
                <a:solidFill>
                  <a:schemeClr val="dk2"/>
                </a:solidFill>
              </a:defRPr>
            </a:lvl7pPr>
            <a:lvl8pPr indent="-317500" lvl="7" marL="3657600" rtl="0">
              <a:spcBef>
                <a:spcPts val="0"/>
              </a:spcBef>
              <a:spcAft>
                <a:spcPts val="0"/>
              </a:spcAft>
              <a:buClr>
                <a:schemeClr val="dk2"/>
              </a:buClr>
              <a:buSzPts val="1400"/>
              <a:buChar char="○"/>
              <a:defRPr>
                <a:solidFill>
                  <a:schemeClr val="dk2"/>
                </a:solidFill>
              </a:defRPr>
            </a:lvl8pPr>
            <a:lvl9pPr indent="-317500" lvl="8" marL="4114800" rtl="0">
              <a:spcBef>
                <a:spcPts val="0"/>
              </a:spcBef>
              <a:spcAft>
                <a:spcPts val="0"/>
              </a:spcAft>
              <a:buClr>
                <a:schemeClr val="dk2"/>
              </a:buClr>
              <a:buSzPts val="1400"/>
              <a:buChar char="■"/>
              <a:defRPr>
                <a:solidFill>
                  <a:schemeClr val="dk2"/>
                </a:solidFill>
              </a:defRPr>
            </a:lvl9pPr>
          </a:lstStyle>
          <a:p/>
        </p:txBody>
      </p:sp>
      <p:sp>
        <p:nvSpPr>
          <p:cNvPr id="51" name="Google Shape;51;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20" Type="http://schemas.openxmlformats.org/officeDocument/2006/relationships/slideLayout" Target="../slideLayouts/slideLayout20.xml"/><Relationship Id="rId22" Type="http://schemas.openxmlformats.org/officeDocument/2006/relationships/slideLayout" Target="../slideLayouts/slideLayout22.xml"/><Relationship Id="rId21" Type="http://schemas.openxmlformats.org/officeDocument/2006/relationships/slideLayout" Target="../slideLayouts/slideLayout21.xml"/><Relationship Id="rId24" Type="http://schemas.openxmlformats.org/officeDocument/2006/relationships/slideLayout" Target="../slideLayouts/slideLayout24.xml"/><Relationship Id="rId23" Type="http://schemas.openxmlformats.org/officeDocument/2006/relationships/slideLayout" Target="../slideLayouts/slideLayout23.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26" Type="http://schemas.openxmlformats.org/officeDocument/2006/relationships/slideLayout" Target="../slideLayouts/slideLayout26.xml"/><Relationship Id="rId25" Type="http://schemas.openxmlformats.org/officeDocument/2006/relationships/slideLayout" Target="../slideLayouts/slideLayout25.xml"/><Relationship Id="rId28" Type="http://schemas.openxmlformats.org/officeDocument/2006/relationships/slideLayout" Target="../slideLayouts/slideLayout28.xml"/><Relationship Id="rId27" Type="http://schemas.openxmlformats.org/officeDocument/2006/relationships/slideLayout" Target="../slideLayouts/slideLayout27.xml"/><Relationship Id="rId5" Type="http://schemas.openxmlformats.org/officeDocument/2006/relationships/slideLayout" Target="../slideLayouts/slideLayout5.xml"/><Relationship Id="rId6" Type="http://schemas.openxmlformats.org/officeDocument/2006/relationships/slideLayout" Target="../slideLayouts/slideLayout6.xml"/><Relationship Id="rId29" Type="http://schemas.openxmlformats.org/officeDocument/2006/relationships/slideLayout" Target="../slideLayouts/slideLayout29.xml"/><Relationship Id="rId7" Type="http://schemas.openxmlformats.org/officeDocument/2006/relationships/slideLayout" Target="../slideLayouts/slideLayout7.xml"/><Relationship Id="rId8" Type="http://schemas.openxmlformats.org/officeDocument/2006/relationships/slideLayout" Target="../slideLayouts/slideLayout8.xml"/><Relationship Id="rId31" Type="http://schemas.openxmlformats.org/officeDocument/2006/relationships/slideLayout" Target="../slideLayouts/slideLayout31.xml"/><Relationship Id="rId30" Type="http://schemas.openxmlformats.org/officeDocument/2006/relationships/slideLayout" Target="../slideLayouts/slideLayout30.xml"/><Relationship Id="rId11" Type="http://schemas.openxmlformats.org/officeDocument/2006/relationships/slideLayout" Target="../slideLayouts/slideLayout11.xml"/><Relationship Id="rId33" Type="http://schemas.openxmlformats.org/officeDocument/2006/relationships/slideLayout" Target="../slideLayouts/slideLayout33.xml"/><Relationship Id="rId10" Type="http://schemas.openxmlformats.org/officeDocument/2006/relationships/slideLayout" Target="../slideLayouts/slideLayout10.xml"/><Relationship Id="rId32" Type="http://schemas.openxmlformats.org/officeDocument/2006/relationships/slideLayout" Target="../slideLayouts/slideLayout32.xml"/><Relationship Id="rId13" Type="http://schemas.openxmlformats.org/officeDocument/2006/relationships/slideLayout" Target="../slideLayouts/slideLayout13.xml"/><Relationship Id="rId35" Type="http://schemas.openxmlformats.org/officeDocument/2006/relationships/slideLayout" Target="../slideLayouts/slideLayout35.xml"/><Relationship Id="rId12" Type="http://schemas.openxmlformats.org/officeDocument/2006/relationships/slideLayout" Target="../slideLayouts/slideLayout12.xml"/><Relationship Id="rId34" Type="http://schemas.openxmlformats.org/officeDocument/2006/relationships/slideLayout" Target="../slideLayouts/slideLayout34.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36"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9" Type="http://schemas.openxmlformats.org/officeDocument/2006/relationships/slideLayout" Target="../slideLayouts/slideLayout19.xml"/><Relationship Id="rId18"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arina">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87900" y="239600"/>
            <a:ext cx="8368200" cy="686100"/>
          </a:xfrm>
          <a:prstGeom prst="rect">
            <a:avLst/>
          </a:prstGeom>
          <a:noFill/>
          <a:ln>
            <a:noFill/>
          </a:ln>
          <a:effectLst>
            <a:outerShdw blurRad="57150" rotWithShape="0" algn="bl" dir="5400000" dist="19050">
              <a:srgbClr val="000000">
                <a:alpha val="50000"/>
              </a:srgbClr>
            </a:outerShdw>
          </a:effectLst>
        </p:spPr>
        <p:txBody>
          <a:bodyPr anchorCtr="0" anchor="b" bIns="91425" lIns="91425" spcFirstLastPara="1" rIns="91425" wrap="square" tIns="91425">
            <a:normAutofit/>
          </a:bodyPr>
          <a:lstStyle>
            <a:lvl1pPr lvl="0"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1pPr>
            <a:lvl2pPr lvl="1"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2pPr>
            <a:lvl3pPr lvl="2"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3pPr>
            <a:lvl4pPr lvl="3"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4pPr>
            <a:lvl5pPr lvl="4"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5pPr>
            <a:lvl6pPr lvl="5"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6pPr>
            <a:lvl7pPr lvl="6"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7pPr>
            <a:lvl8pPr lvl="7"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8pPr>
            <a:lvl9pPr lvl="8" rtl="0">
              <a:spcBef>
                <a:spcPts val="0"/>
              </a:spcBef>
              <a:spcAft>
                <a:spcPts val="0"/>
              </a:spcAft>
              <a:buClr>
                <a:schemeClr val="dk1"/>
              </a:buClr>
              <a:buSzPts val="3000"/>
              <a:buFont typeface="Roboto Slab"/>
              <a:buNone/>
              <a:defRPr sz="3000">
                <a:solidFill>
                  <a:schemeClr val="dk1"/>
                </a:solidFill>
                <a:latin typeface="Roboto Slab"/>
                <a:ea typeface="Roboto Slab"/>
                <a:cs typeface="Roboto Slab"/>
                <a:sym typeface="Roboto Slab"/>
              </a:defRPr>
            </a:lvl9pPr>
          </a:lstStyle>
          <a:p/>
        </p:txBody>
      </p:sp>
      <p:sp>
        <p:nvSpPr>
          <p:cNvPr id="7" name="Google Shape;7;p1"/>
          <p:cNvSpPr txBox="1"/>
          <p:nvPr>
            <p:ph idx="1" type="body"/>
          </p:nvPr>
        </p:nvSpPr>
        <p:spPr>
          <a:xfrm>
            <a:off x="387900" y="1489824"/>
            <a:ext cx="8368200" cy="3078900"/>
          </a:xfrm>
          <a:prstGeom prst="rect">
            <a:avLst/>
          </a:prstGeom>
          <a:noFill/>
          <a:ln>
            <a:noFill/>
          </a:ln>
        </p:spPr>
        <p:txBody>
          <a:bodyPr anchorCtr="0" anchor="t" bIns="91425" lIns="91425" spcFirstLastPara="1" rIns="91425" wrap="square" tIns="91425">
            <a:normAutofit/>
          </a:bodyPr>
          <a:lstStyle>
            <a:lvl1pPr indent="-342900" lvl="0" marL="457200" rtl="0">
              <a:lnSpc>
                <a:spcPct val="115000"/>
              </a:lnSpc>
              <a:spcBef>
                <a:spcPts val="0"/>
              </a:spcBef>
              <a:spcAft>
                <a:spcPts val="0"/>
              </a:spcAft>
              <a:buClr>
                <a:schemeClr val="dk1"/>
              </a:buClr>
              <a:buSzPts val="1800"/>
              <a:buFont typeface="Roboto"/>
              <a:buChar char="●"/>
              <a:defRPr sz="1800">
                <a:solidFill>
                  <a:schemeClr val="dk1"/>
                </a:solidFill>
                <a:latin typeface="Roboto"/>
                <a:ea typeface="Roboto"/>
                <a:cs typeface="Roboto"/>
                <a:sym typeface="Roboto"/>
              </a:defRPr>
            </a:lvl1pPr>
            <a:lvl2pPr indent="-317500" lvl="1" marL="914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indent="-317500" lvl="2" marL="1371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indent="-317500" lvl="3" marL="1828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indent="-317500" lvl="4" marL="22860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indent="-317500" lvl="5" marL="27432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indent="-317500" lvl="6" marL="32004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indent="-317500" lvl="7" marL="36576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indent="-317500" lvl="8" marL="4114800" rtl="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rtl="0" algn="r">
              <a:buNone/>
              <a:defRPr sz="1000">
                <a:solidFill>
                  <a:schemeClr val="dk1"/>
                </a:solidFill>
                <a:latin typeface="Roboto"/>
                <a:ea typeface="Roboto"/>
                <a:cs typeface="Roboto"/>
                <a:sym typeface="Roboto"/>
              </a:defRPr>
            </a:lvl1pPr>
            <a:lvl2pPr lvl="1" rtl="0" algn="r">
              <a:buNone/>
              <a:defRPr sz="1000">
                <a:solidFill>
                  <a:schemeClr val="dk1"/>
                </a:solidFill>
                <a:latin typeface="Roboto"/>
                <a:ea typeface="Roboto"/>
                <a:cs typeface="Roboto"/>
                <a:sym typeface="Roboto"/>
              </a:defRPr>
            </a:lvl2pPr>
            <a:lvl3pPr lvl="2" rtl="0" algn="r">
              <a:buNone/>
              <a:defRPr sz="1000">
                <a:solidFill>
                  <a:schemeClr val="dk1"/>
                </a:solidFill>
                <a:latin typeface="Roboto"/>
                <a:ea typeface="Roboto"/>
                <a:cs typeface="Roboto"/>
                <a:sym typeface="Roboto"/>
              </a:defRPr>
            </a:lvl3pPr>
            <a:lvl4pPr lvl="3" rtl="0" algn="r">
              <a:buNone/>
              <a:defRPr sz="1000">
                <a:solidFill>
                  <a:schemeClr val="dk1"/>
                </a:solidFill>
                <a:latin typeface="Roboto"/>
                <a:ea typeface="Roboto"/>
                <a:cs typeface="Roboto"/>
                <a:sym typeface="Roboto"/>
              </a:defRPr>
            </a:lvl4pPr>
            <a:lvl5pPr lvl="4" rtl="0" algn="r">
              <a:buNone/>
              <a:defRPr sz="1000">
                <a:solidFill>
                  <a:schemeClr val="dk1"/>
                </a:solidFill>
                <a:latin typeface="Roboto"/>
                <a:ea typeface="Roboto"/>
                <a:cs typeface="Roboto"/>
                <a:sym typeface="Roboto"/>
              </a:defRPr>
            </a:lvl5pPr>
            <a:lvl6pPr lvl="5" rtl="0" algn="r">
              <a:buNone/>
              <a:defRPr sz="1000">
                <a:solidFill>
                  <a:schemeClr val="dk1"/>
                </a:solidFill>
                <a:latin typeface="Roboto"/>
                <a:ea typeface="Roboto"/>
                <a:cs typeface="Roboto"/>
                <a:sym typeface="Roboto"/>
              </a:defRPr>
            </a:lvl6pPr>
            <a:lvl7pPr lvl="6" rtl="0" algn="r">
              <a:buNone/>
              <a:defRPr sz="1000">
                <a:solidFill>
                  <a:schemeClr val="dk1"/>
                </a:solidFill>
                <a:latin typeface="Roboto"/>
                <a:ea typeface="Roboto"/>
                <a:cs typeface="Roboto"/>
                <a:sym typeface="Roboto"/>
              </a:defRPr>
            </a:lvl7pPr>
            <a:lvl8pPr lvl="7" rtl="0" algn="r">
              <a:buNone/>
              <a:defRPr sz="1000">
                <a:solidFill>
                  <a:schemeClr val="dk1"/>
                </a:solidFill>
                <a:latin typeface="Roboto"/>
                <a:ea typeface="Roboto"/>
                <a:cs typeface="Roboto"/>
                <a:sym typeface="Roboto"/>
              </a:defRPr>
            </a:lvl8pPr>
            <a:lvl9pPr lvl="8" rtl="0" algn="r">
              <a:buNone/>
              <a:defRPr sz="1000">
                <a:solidFill>
                  <a:schemeClr val="dk1"/>
                </a:solidFill>
                <a:latin typeface="Roboto"/>
                <a:ea typeface="Roboto"/>
                <a:cs typeface="Roboto"/>
                <a:sym typeface="Robot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 id="2147483668" r:id="rId21"/>
    <p:sldLayoutId id="2147483669" r:id="rId22"/>
    <p:sldLayoutId id="2147483670" r:id="rId23"/>
    <p:sldLayoutId id="2147483671" r:id="rId24"/>
    <p:sldLayoutId id="2147483672" r:id="rId25"/>
    <p:sldLayoutId id="2147483673" r:id="rId26"/>
    <p:sldLayoutId id="2147483674" r:id="rId27"/>
    <p:sldLayoutId id="2147483675" r:id="rId28"/>
    <p:sldLayoutId id="2147483676" r:id="rId29"/>
    <p:sldLayoutId id="2147483677" r:id="rId30"/>
    <p:sldLayoutId id="2147483678" r:id="rId31"/>
    <p:sldLayoutId id="2147483679" r:id="rId32"/>
    <p:sldLayoutId id="2147483680" r:id="rId33"/>
    <p:sldLayoutId id="2147483681" r:id="rId34"/>
    <p:sldLayoutId id="2147483682" r:id="rId3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2.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5.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6.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0.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7"/>
          <p:cNvSpPr txBox="1"/>
          <p:nvPr>
            <p:ph type="title"/>
          </p:nvPr>
        </p:nvSpPr>
        <p:spPr>
          <a:xfrm>
            <a:off x="307175" y="921150"/>
            <a:ext cx="2997900" cy="1255200"/>
          </a:xfrm>
          <a:prstGeom prst="rect">
            <a:avLst/>
          </a:prstGeom>
          <a:solidFill>
            <a:schemeClr val="dk2"/>
          </a:solid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600"/>
              <a:buFont typeface="Calibri"/>
              <a:buNone/>
            </a:pPr>
            <a:r>
              <a:rPr lang="en" sz="3600"/>
              <a:t>CICS 110: Lecture 22</a:t>
            </a:r>
            <a:endParaRPr sz="1100"/>
          </a:p>
        </p:txBody>
      </p:sp>
      <p:sp>
        <p:nvSpPr>
          <p:cNvPr id="159" name="Google Shape;159;p37"/>
          <p:cNvSpPr txBox="1"/>
          <p:nvPr>
            <p:ph idx="1" type="body"/>
          </p:nvPr>
        </p:nvSpPr>
        <p:spPr>
          <a:xfrm>
            <a:off x="578000" y="4347099"/>
            <a:ext cx="7886700" cy="610200"/>
          </a:xfrm>
          <a:prstGeom prst="rect">
            <a:avLst/>
          </a:prstGeom>
          <a:solidFill>
            <a:schemeClr val="dk2"/>
          </a:solid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rmAutofit/>
          </a:bodyPr>
          <a:lstStyle/>
          <a:p>
            <a:pPr indent="0" lvl="0" marL="0" rtl="0" algn="ctr">
              <a:spcBef>
                <a:spcPts val="0"/>
              </a:spcBef>
              <a:spcAft>
                <a:spcPts val="1200"/>
              </a:spcAft>
              <a:buNone/>
            </a:pPr>
            <a:r>
              <a:rPr lang="en">
                <a:solidFill>
                  <a:schemeClr val="dk1"/>
                </a:solidFill>
              </a:rPr>
              <a:t>Today: </a:t>
            </a:r>
            <a:r>
              <a:rPr lang="en">
                <a:solidFill>
                  <a:schemeClr val="dk1"/>
                </a:solidFill>
              </a:rPr>
              <a:t>Lambda</a:t>
            </a:r>
            <a:r>
              <a:rPr lang="en">
                <a:solidFill>
                  <a:schemeClr val="dk1"/>
                </a:solidFill>
              </a:rPr>
              <a:t> </a:t>
            </a:r>
            <a:r>
              <a:rPr lang="en">
                <a:solidFill>
                  <a:schemeClr val="dk1"/>
                </a:solidFill>
              </a:rPr>
              <a:t>Expressions</a:t>
            </a:r>
            <a:r>
              <a:rPr lang="en">
                <a:solidFill>
                  <a:schemeClr val="dk1"/>
                </a:solidFill>
              </a:rPr>
              <a:t> and Functions</a:t>
            </a:r>
            <a:endParaRPr>
              <a:solidFill>
                <a:schemeClr val="dk1"/>
              </a:solidFill>
            </a:endParaRPr>
          </a:p>
        </p:txBody>
      </p:sp>
      <p:sp>
        <p:nvSpPr>
          <p:cNvPr id="160" name="Google Shape;160;p37"/>
          <p:cNvSpPr txBox="1"/>
          <p:nvPr>
            <p:ph type="title"/>
          </p:nvPr>
        </p:nvSpPr>
        <p:spPr>
          <a:xfrm>
            <a:off x="307175" y="2634125"/>
            <a:ext cx="2997900" cy="1255200"/>
          </a:xfrm>
          <a:prstGeom prst="rect">
            <a:avLst/>
          </a:prstGeom>
          <a:solidFill>
            <a:schemeClr val="dk2"/>
          </a:solidFill>
          <a:ln cap="flat" cmpd="sng" w="9525">
            <a:solidFill>
              <a:srgbClr val="FF99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rmAutofit/>
          </a:bodyPr>
          <a:lstStyle/>
          <a:p>
            <a:pPr indent="0" lvl="0" marL="0" rtl="0" algn="ctr">
              <a:lnSpc>
                <a:spcPct val="90000"/>
              </a:lnSpc>
              <a:spcBef>
                <a:spcPts val="0"/>
              </a:spcBef>
              <a:spcAft>
                <a:spcPts val="0"/>
              </a:spcAft>
              <a:buClr>
                <a:schemeClr val="dk1"/>
              </a:buClr>
              <a:buSzPts val="3600"/>
              <a:buFont typeface="Calibri"/>
              <a:buNone/>
            </a:pPr>
            <a:r>
              <a:rPr lang="en" sz="2100"/>
              <a:t>Slides: Will Lee</a:t>
            </a:r>
            <a:endParaRPr sz="2100"/>
          </a:p>
          <a:p>
            <a:pPr indent="0" lvl="0" marL="0" rtl="0" algn="ctr">
              <a:lnSpc>
                <a:spcPct val="90000"/>
              </a:lnSpc>
              <a:spcBef>
                <a:spcPts val="0"/>
              </a:spcBef>
              <a:spcAft>
                <a:spcPts val="0"/>
              </a:spcAft>
              <a:buClr>
                <a:schemeClr val="dk1"/>
              </a:buClr>
              <a:buSzPts val="3600"/>
              <a:buFont typeface="Calibri"/>
              <a:buNone/>
            </a:pPr>
            <a:r>
              <a:rPr lang="en" sz="2100"/>
              <a:t>Edited: Cole A. Reilly</a:t>
            </a:r>
            <a:endParaRPr sz="2100"/>
          </a:p>
        </p:txBody>
      </p:sp>
      <p:sp>
        <p:nvSpPr>
          <p:cNvPr id="161" name="Google Shape;161;p37"/>
          <p:cNvSpPr txBox="1"/>
          <p:nvPr>
            <p:ph idx="1" type="body"/>
          </p:nvPr>
        </p:nvSpPr>
        <p:spPr>
          <a:xfrm>
            <a:off x="6829550" y="0"/>
            <a:ext cx="2314500" cy="245700"/>
          </a:xfrm>
          <a:prstGeom prst="rect">
            <a:avLst/>
          </a:prstGeom>
          <a:solidFill>
            <a:schemeClr val="dk2"/>
          </a:solidFill>
          <a:ln cap="flat" cmpd="sng" w="9525">
            <a:solidFill>
              <a:schemeClr val="dk2"/>
            </a:solidFill>
            <a:prstDash val="solid"/>
            <a:round/>
            <a:headEnd len="sm" w="sm" type="none"/>
            <a:tailEnd len="sm" w="sm" type="none"/>
          </a:ln>
        </p:spPr>
        <p:txBody>
          <a:bodyPr anchorCtr="0" anchor="ctr" bIns="34275" lIns="68575" spcFirstLastPara="1" rIns="68575" wrap="square" tIns="34275">
            <a:normAutofit/>
          </a:bodyPr>
          <a:lstStyle/>
          <a:p>
            <a:pPr indent="0" lvl="0" marL="0" rtl="0" algn="ctr">
              <a:lnSpc>
                <a:spcPct val="60000"/>
              </a:lnSpc>
              <a:spcBef>
                <a:spcPts val="0"/>
              </a:spcBef>
              <a:spcAft>
                <a:spcPts val="1200"/>
              </a:spcAft>
              <a:buSzPts val="1018"/>
              <a:buNone/>
            </a:pPr>
            <a:r>
              <a:rPr lang="en" sz="725">
                <a:solidFill>
                  <a:schemeClr val="dk1"/>
                </a:solidFill>
              </a:rPr>
              <a:t>Image: Early illuminated manuscript of greek text</a:t>
            </a:r>
            <a:endParaRPr sz="725">
              <a:solidFill>
                <a:schemeClr val="dk1"/>
              </a:solidFill>
            </a:endParaRPr>
          </a:p>
        </p:txBody>
      </p:sp>
      <p:pic>
        <p:nvPicPr>
          <p:cNvPr id="162" name="Google Shape;162;p37"/>
          <p:cNvPicPr preferRelativeResize="0"/>
          <p:nvPr/>
        </p:nvPicPr>
        <p:blipFill>
          <a:blip r:embed="rId3">
            <a:alphaModFix/>
          </a:blip>
          <a:stretch>
            <a:fillRect/>
          </a:stretch>
        </p:blipFill>
        <p:spPr>
          <a:xfrm>
            <a:off x="4709300" y="672201"/>
            <a:ext cx="3360675" cy="34215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46"/>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Tips to Write Lambda Functions</a:t>
            </a:r>
            <a:endParaRPr/>
          </a:p>
        </p:txBody>
      </p:sp>
      <p:sp>
        <p:nvSpPr>
          <p:cNvPr id="233" name="Google Shape;233;p46"/>
          <p:cNvSpPr txBox="1"/>
          <p:nvPr>
            <p:ph idx="1" type="body"/>
          </p:nvPr>
        </p:nvSpPr>
        <p:spPr>
          <a:xfrm>
            <a:off x="387900" y="1116950"/>
            <a:ext cx="8368200" cy="3701100"/>
          </a:xfrm>
          <a:prstGeom prst="rect">
            <a:avLst/>
          </a:prstGeom>
          <a:noFill/>
          <a:ln>
            <a:noFill/>
          </a:ln>
        </p:spPr>
        <p:txBody>
          <a:bodyPr anchorCtr="0" anchor="t" bIns="34275" lIns="68575" spcFirstLastPara="1" rIns="68575" wrap="square" tIns="34275">
            <a:normAutofit/>
          </a:bodyPr>
          <a:lstStyle/>
          <a:p>
            <a:pPr indent="-196850" lvl="0" marL="177800" rtl="0" algn="l">
              <a:lnSpc>
                <a:spcPct val="90000"/>
              </a:lnSpc>
              <a:spcBef>
                <a:spcPts val="0"/>
              </a:spcBef>
              <a:spcAft>
                <a:spcPts val="0"/>
              </a:spcAft>
              <a:buSzPts val="2100"/>
              <a:buChar char="●"/>
            </a:pPr>
            <a:r>
              <a:rPr lang="en"/>
              <a:t>How do you write it?</a:t>
            </a:r>
            <a:endParaRPr/>
          </a:p>
          <a:p>
            <a:pPr indent="-203200" lvl="1" marL="520700" rtl="0" algn="l">
              <a:lnSpc>
                <a:spcPct val="90000"/>
              </a:lnSpc>
              <a:spcBef>
                <a:spcPts val="400"/>
              </a:spcBef>
              <a:spcAft>
                <a:spcPts val="0"/>
              </a:spcAft>
              <a:buSzPts val="2000"/>
              <a:buChar char="○"/>
            </a:pPr>
            <a:r>
              <a:rPr lang="en" sz="1600"/>
              <a:t>First, you write the keyword </a:t>
            </a:r>
            <a:r>
              <a:rPr b="1" lang="en" sz="1600">
                <a:solidFill>
                  <a:schemeClr val="accent6"/>
                </a:solidFill>
              </a:rPr>
              <a:t>'</a:t>
            </a:r>
            <a:r>
              <a:rPr b="1" lang="en" sz="1600">
                <a:solidFill>
                  <a:schemeClr val="accent6"/>
                </a:solidFill>
              </a:rPr>
              <a:t>lambda</a:t>
            </a:r>
            <a:r>
              <a:rPr b="1" lang="en" sz="1600">
                <a:solidFill>
                  <a:schemeClr val="accent6"/>
                </a:solidFill>
              </a:rPr>
              <a:t>'</a:t>
            </a:r>
            <a:endParaRPr b="1" sz="1600">
              <a:solidFill>
                <a:schemeClr val="accent6"/>
              </a:solidFill>
            </a:endParaRPr>
          </a:p>
          <a:p>
            <a:pPr indent="-203200" lvl="1" marL="520700" rtl="0" algn="l">
              <a:lnSpc>
                <a:spcPct val="90000"/>
              </a:lnSpc>
              <a:spcBef>
                <a:spcPts val="400"/>
              </a:spcBef>
              <a:spcAft>
                <a:spcPts val="0"/>
              </a:spcAft>
              <a:buSzPts val="2000"/>
              <a:buChar char="○"/>
            </a:pPr>
            <a:r>
              <a:rPr lang="en" sz="1600"/>
              <a:t>Second, you write the arguments: </a:t>
            </a:r>
            <a:r>
              <a:rPr b="1" lang="en" sz="1600">
                <a:solidFill>
                  <a:schemeClr val="accent6"/>
                </a:solidFill>
              </a:rPr>
              <a:t>'</a:t>
            </a:r>
            <a:r>
              <a:rPr b="1" lang="en" sz="1600">
                <a:solidFill>
                  <a:schemeClr val="accent6"/>
                </a:solidFill>
              </a:rPr>
              <a:t>lambda x, y, z:</a:t>
            </a:r>
            <a:r>
              <a:rPr b="1" lang="en" sz="1600">
                <a:solidFill>
                  <a:schemeClr val="accent6"/>
                </a:solidFill>
              </a:rPr>
              <a:t>'</a:t>
            </a:r>
            <a:r>
              <a:rPr lang="en" sz="1600"/>
              <a:t> (followed by a colon)</a:t>
            </a:r>
            <a:endParaRPr sz="1600"/>
          </a:p>
          <a:p>
            <a:pPr indent="-203200" lvl="1" marL="520700" rtl="0" algn="l">
              <a:lnSpc>
                <a:spcPct val="90000"/>
              </a:lnSpc>
              <a:spcBef>
                <a:spcPts val="400"/>
              </a:spcBef>
              <a:spcAft>
                <a:spcPts val="0"/>
              </a:spcAft>
              <a:buSzPts val="2000"/>
              <a:buChar char="○"/>
            </a:pPr>
            <a:r>
              <a:rPr lang="en" sz="1600"/>
              <a:t>Finally, you write the body of the function: </a:t>
            </a:r>
            <a:r>
              <a:rPr b="1" lang="en" sz="1600">
                <a:solidFill>
                  <a:schemeClr val="accent6"/>
                </a:solidFill>
              </a:rPr>
              <a:t>'</a:t>
            </a:r>
            <a:r>
              <a:rPr b="1" lang="en" sz="1600">
                <a:solidFill>
                  <a:schemeClr val="accent6"/>
                </a:solidFill>
              </a:rPr>
              <a:t>lambda x, y, z: x + y + z</a:t>
            </a:r>
            <a:r>
              <a:rPr b="1" lang="en" sz="1600">
                <a:solidFill>
                  <a:schemeClr val="accent6"/>
                </a:solidFill>
              </a:rPr>
              <a:t>'</a:t>
            </a:r>
            <a:endParaRPr b="1" sz="1600">
              <a:solidFill>
                <a:schemeClr val="accent6"/>
              </a:solidFill>
            </a:endParaRPr>
          </a:p>
          <a:p>
            <a:pPr indent="-63500" lvl="0" marL="177800" rtl="0" algn="l">
              <a:lnSpc>
                <a:spcPct val="90000"/>
              </a:lnSpc>
              <a:spcBef>
                <a:spcPts val="800"/>
              </a:spcBef>
              <a:spcAft>
                <a:spcPts val="0"/>
              </a:spcAft>
              <a:buClr>
                <a:schemeClr val="dk1"/>
              </a:buClr>
              <a:buSzPts val="2100"/>
              <a:buNone/>
            </a:pPr>
            <a:r>
              <a:t/>
            </a:r>
            <a:endParaRPr/>
          </a:p>
          <a:p>
            <a:pPr indent="-63500" lvl="0" marL="177800" rtl="0" algn="l">
              <a:lnSpc>
                <a:spcPct val="90000"/>
              </a:lnSpc>
              <a:spcBef>
                <a:spcPts val="800"/>
              </a:spcBef>
              <a:spcAft>
                <a:spcPts val="0"/>
              </a:spcAft>
              <a:buClr>
                <a:schemeClr val="dk1"/>
              </a:buClr>
              <a:buSzPts val="2100"/>
              <a:buNone/>
            </a:pPr>
            <a:r>
              <a:t/>
            </a:r>
            <a:endParaRPr/>
          </a:p>
          <a:p>
            <a:pPr indent="-196850" lvl="0" marL="177800" rtl="0" algn="l">
              <a:lnSpc>
                <a:spcPct val="90000"/>
              </a:lnSpc>
              <a:spcBef>
                <a:spcPts val="800"/>
              </a:spcBef>
              <a:spcAft>
                <a:spcPts val="0"/>
              </a:spcAft>
              <a:buSzPts val="2100"/>
              <a:buChar char="●"/>
            </a:pPr>
            <a:r>
              <a:rPr lang="en"/>
              <a:t>The body of the function is a single expression</a:t>
            </a:r>
            <a:endParaRPr/>
          </a:p>
          <a:p>
            <a:pPr indent="-196850" lvl="0" marL="177800" rtl="0" algn="l">
              <a:lnSpc>
                <a:spcPct val="90000"/>
              </a:lnSpc>
              <a:spcBef>
                <a:spcPts val="800"/>
              </a:spcBef>
              <a:spcAft>
                <a:spcPts val="0"/>
              </a:spcAft>
              <a:buSzPts val="2100"/>
              <a:buChar char="●"/>
            </a:pPr>
            <a:r>
              <a:rPr lang="en"/>
              <a:t>The result of the expression is the return value of the function</a:t>
            </a:r>
            <a:endParaRPr/>
          </a:p>
          <a:p>
            <a:pPr indent="0" lvl="0" marL="457200" rtl="0" algn="l">
              <a:lnSpc>
                <a:spcPct val="90000"/>
              </a:lnSpc>
              <a:spcBef>
                <a:spcPts val="800"/>
              </a:spcBef>
              <a:spcAft>
                <a:spcPts val="0"/>
              </a:spcAft>
              <a:buNone/>
            </a:pPr>
            <a:r>
              <a:t/>
            </a:r>
            <a:endParaRPr/>
          </a:p>
          <a:p>
            <a:pPr indent="0" lvl="0" marL="0" rtl="0" algn="l">
              <a:lnSpc>
                <a:spcPct val="90000"/>
              </a:lnSpc>
              <a:spcBef>
                <a:spcPts val="800"/>
              </a:spcBef>
              <a:spcAft>
                <a:spcPts val="0"/>
              </a:spcAft>
              <a:buNone/>
            </a:pPr>
            <a:r>
              <a:rPr lang="en"/>
              <a:t>A Note: Lambda expressions are sometimes called </a:t>
            </a:r>
            <a:r>
              <a:rPr lang="en">
                <a:solidFill>
                  <a:schemeClr val="accent6"/>
                </a:solidFill>
              </a:rPr>
              <a:t>anonymous functions</a:t>
            </a:r>
            <a:endParaRPr>
              <a:solidFill>
                <a:schemeClr val="accent6"/>
              </a:solidFill>
            </a:endParaRPr>
          </a:p>
        </p:txBody>
      </p:sp>
      <p:sp>
        <p:nvSpPr>
          <p:cNvPr id="234" name="Google Shape;234;p46"/>
          <p:cNvSpPr txBox="1"/>
          <p:nvPr/>
        </p:nvSpPr>
        <p:spPr>
          <a:xfrm>
            <a:off x="5099107" y="2575353"/>
            <a:ext cx="3657000" cy="253800"/>
          </a:xfrm>
          <a:prstGeom prst="rect">
            <a:avLst/>
          </a:prstGeom>
          <a:solidFill>
            <a:srgbClr val="E6E6E6"/>
          </a:solidFill>
          <a:ln>
            <a:noFill/>
          </a:ln>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FF"/>
                </a:solidFill>
                <a:latin typeface="Consolas"/>
                <a:ea typeface="Consolas"/>
                <a:cs typeface="Consolas"/>
                <a:sym typeface="Consolas"/>
              </a:rPr>
              <a:t>lambda</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y</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x + y</a:t>
            </a:r>
            <a:endParaRPr sz="1100"/>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8" name="Shape 238"/>
        <p:cNvGrpSpPr/>
        <p:nvPr/>
      </p:nvGrpSpPr>
      <p:grpSpPr>
        <a:xfrm>
          <a:off x="0" y="0"/>
          <a:ext cx="0" cy="0"/>
          <a:chOff x="0" y="0"/>
          <a:chExt cx="0" cy="0"/>
        </a:xfrm>
      </p:grpSpPr>
      <p:sp>
        <p:nvSpPr>
          <p:cNvPr id="239" name="Google Shape;239;p47"/>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More on Map</a:t>
            </a:r>
            <a:endParaRPr/>
          </a:p>
        </p:txBody>
      </p:sp>
      <p:sp>
        <p:nvSpPr>
          <p:cNvPr id="240" name="Google Shape;240;p47"/>
          <p:cNvSpPr txBox="1"/>
          <p:nvPr>
            <p:ph idx="1" type="body"/>
          </p:nvPr>
        </p:nvSpPr>
        <p:spPr>
          <a:xfrm>
            <a:off x="387900" y="1116950"/>
            <a:ext cx="4199100" cy="34518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en"/>
              <a:t>We have seen this before, but you can pass a function's name as an argument to another function </a:t>
            </a:r>
            <a:endParaRPr/>
          </a:p>
        </p:txBody>
      </p:sp>
      <p:sp>
        <p:nvSpPr>
          <p:cNvPr id="241" name="Google Shape;241;p47"/>
          <p:cNvSpPr txBox="1"/>
          <p:nvPr/>
        </p:nvSpPr>
        <p:spPr>
          <a:xfrm>
            <a:off x="3803850" y="1892425"/>
            <a:ext cx="5204400" cy="2555100"/>
          </a:xfrm>
          <a:prstGeom prst="rect">
            <a:avLst/>
          </a:prstGeom>
          <a:solidFill>
            <a:srgbClr val="1E1E1E"/>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
                <a:solidFill>
                  <a:srgbClr val="569CD6"/>
                </a:solidFill>
                <a:highlight>
                  <a:srgbClr val="1E1E1E"/>
                </a:highlight>
                <a:latin typeface="Consolas"/>
                <a:ea typeface="Consolas"/>
                <a:cs typeface="Consolas"/>
                <a:sym typeface="Consolas"/>
              </a:rPr>
              <a:t>def</a:t>
            </a:r>
            <a:r>
              <a:rPr lang="en">
                <a:solidFill>
                  <a:srgbClr val="D4D4D4"/>
                </a:solidFill>
                <a:highlight>
                  <a:srgbClr val="1E1E1E"/>
                </a:highlight>
                <a:latin typeface="Consolas"/>
                <a:ea typeface="Consolas"/>
                <a:cs typeface="Consolas"/>
                <a:sym typeface="Consolas"/>
              </a:rPr>
              <a:t> </a:t>
            </a:r>
            <a:r>
              <a:rPr lang="en">
                <a:solidFill>
                  <a:srgbClr val="DCDCAA"/>
                </a:solidFill>
                <a:highlight>
                  <a:srgbClr val="1E1E1E"/>
                </a:highlight>
                <a:latin typeface="Consolas"/>
                <a:ea typeface="Consolas"/>
                <a:cs typeface="Consolas"/>
                <a:sym typeface="Consolas"/>
              </a:rPr>
              <a:t>apply</a:t>
            </a:r>
            <a:r>
              <a:rPr lang="en">
                <a:solidFill>
                  <a:srgbClr val="D4D4D4"/>
                </a:solidFill>
                <a:highlight>
                  <a:srgbClr val="1E1E1E"/>
                </a:highlight>
                <a:latin typeface="Consolas"/>
                <a:ea typeface="Consolas"/>
                <a:cs typeface="Consolas"/>
                <a:sym typeface="Consolas"/>
              </a:rPr>
              <a:t>(</a:t>
            </a:r>
            <a:r>
              <a:rPr lang="en">
                <a:solidFill>
                  <a:srgbClr val="9CDCFE"/>
                </a:solidFill>
                <a:highlight>
                  <a:srgbClr val="1E1E1E"/>
                </a:highlight>
                <a:latin typeface="Consolas"/>
                <a:ea typeface="Consolas"/>
                <a:cs typeface="Consolas"/>
                <a:sym typeface="Consolas"/>
              </a:rPr>
              <a:t>func</a:t>
            </a:r>
            <a:r>
              <a:rPr lang="en">
                <a:solidFill>
                  <a:srgbClr val="D4D4D4"/>
                </a:solidFill>
                <a:highlight>
                  <a:srgbClr val="1E1E1E"/>
                </a:highlight>
                <a:latin typeface="Consolas"/>
                <a:ea typeface="Consolas"/>
                <a:cs typeface="Consolas"/>
                <a:sym typeface="Consolas"/>
              </a:rPr>
              <a:t>, </a:t>
            </a:r>
            <a:r>
              <a:rPr lang="en">
                <a:solidFill>
                  <a:srgbClr val="9CDCFE"/>
                </a:solidFill>
                <a:highlight>
                  <a:srgbClr val="1E1E1E"/>
                </a:highlight>
                <a:latin typeface="Consolas"/>
                <a:ea typeface="Consolas"/>
                <a:cs typeface="Consolas"/>
                <a:sym typeface="Consolas"/>
              </a:rPr>
              <a:t>thing</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D4D4D4"/>
                </a:solidFill>
                <a:highlight>
                  <a:srgbClr val="1E1E1E"/>
                </a:highlight>
                <a:latin typeface="Consolas"/>
                <a:ea typeface="Consolas"/>
                <a:cs typeface="Consolas"/>
                <a:sym typeface="Consolas"/>
              </a:rPr>
              <a:t>    </a:t>
            </a:r>
            <a:r>
              <a:rPr lang="en">
                <a:solidFill>
                  <a:srgbClr val="DCDCAA"/>
                </a:solidFill>
                <a:highlight>
                  <a:srgbClr val="1E1E1E"/>
                </a:highlight>
                <a:latin typeface="Consolas"/>
                <a:ea typeface="Consolas"/>
                <a:cs typeface="Consolas"/>
                <a:sym typeface="Consolas"/>
              </a:rPr>
              <a:t>print</a:t>
            </a:r>
            <a:r>
              <a:rPr lang="en">
                <a:solidFill>
                  <a:srgbClr val="D4D4D4"/>
                </a:solidFill>
                <a:highlight>
                  <a:srgbClr val="1E1E1E"/>
                </a:highlight>
                <a:latin typeface="Consolas"/>
                <a:ea typeface="Consolas"/>
                <a:cs typeface="Consolas"/>
                <a:sym typeface="Consolas"/>
              </a:rPr>
              <a:t>(</a:t>
            </a:r>
            <a:r>
              <a:rPr lang="en">
                <a:solidFill>
                  <a:srgbClr val="569CD6"/>
                </a:solidFill>
                <a:highlight>
                  <a:srgbClr val="1E1E1E"/>
                </a:highlight>
                <a:latin typeface="Consolas"/>
                <a:ea typeface="Consolas"/>
                <a:cs typeface="Consolas"/>
                <a:sym typeface="Consolas"/>
              </a:rPr>
              <a:t>f</a:t>
            </a:r>
            <a:r>
              <a:rPr lang="en">
                <a:solidFill>
                  <a:srgbClr val="CE9178"/>
                </a:solidFill>
                <a:highlight>
                  <a:srgbClr val="1E1E1E"/>
                </a:highlight>
                <a:latin typeface="Consolas"/>
                <a:ea typeface="Consolas"/>
                <a:cs typeface="Consolas"/>
                <a:sym typeface="Consolas"/>
              </a:rPr>
              <a:t>"Applying </a:t>
            </a:r>
            <a:r>
              <a:rPr lang="en">
                <a:solidFill>
                  <a:srgbClr val="569CD6"/>
                </a:solidFill>
                <a:highlight>
                  <a:srgbClr val="1E1E1E"/>
                </a:highlight>
                <a:latin typeface="Consolas"/>
                <a:ea typeface="Consolas"/>
                <a:cs typeface="Consolas"/>
                <a:sym typeface="Consolas"/>
              </a:rPr>
              <a:t>{</a:t>
            </a:r>
            <a:r>
              <a:rPr lang="en">
                <a:solidFill>
                  <a:srgbClr val="9CDCFE"/>
                </a:solidFill>
                <a:highlight>
                  <a:srgbClr val="1E1E1E"/>
                </a:highlight>
                <a:latin typeface="Consolas"/>
                <a:ea typeface="Consolas"/>
                <a:cs typeface="Consolas"/>
                <a:sym typeface="Consolas"/>
              </a:rPr>
              <a:t>func</a:t>
            </a:r>
            <a:r>
              <a:rPr lang="en">
                <a:solidFill>
                  <a:srgbClr val="569CD6"/>
                </a:solidFill>
                <a:highlight>
                  <a:srgbClr val="1E1E1E"/>
                </a:highlight>
                <a:latin typeface="Consolas"/>
                <a:ea typeface="Consolas"/>
                <a:cs typeface="Consolas"/>
                <a:sym typeface="Consolas"/>
              </a:rPr>
              <a:t>}</a:t>
            </a:r>
            <a:r>
              <a:rPr lang="en">
                <a:solidFill>
                  <a:srgbClr val="CE9178"/>
                </a:solidFill>
                <a:highlight>
                  <a:srgbClr val="1E1E1E"/>
                </a:highlight>
                <a:latin typeface="Consolas"/>
                <a:ea typeface="Consolas"/>
                <a:cs typeface="Consolas"/>
                <a:sym typeface="Consolas"/>
              </a:rPr>
              <a:t> to </a:t>
            </a:r>
            <a:r>
              <a:rPr lang="en">
                <a:solidFill>
                  <a:srgbClr val="569CD6"/>
                </a:solidFill>
                <a:highlight>
                  <a:srgbClr val="1E1E1E"/>
                </a:highlight>
                <a:latin typeface="Consolas"/>
                <a:ea typeface="Consolas"/>
                <a:cs typeface="Consolas"/>
                <a:sym typeface="Consolas"/>
              </a:rPr>
              <a:t>{</a:t>
            </a:r>
            <a:r>
              <a:rPr lang="en">
                <a:solidFill>
                  <a:srgbClr val="9CDCFE"/>
                </a:solidFill>
                <a:highlight>
                  <a:srgbClr val="1E1E1E"/>
                </a:highlight>
                <a:latin typeface="Consolas"/>
                <a:ea typeface="Consolas"/>
                <a:cs typeface="Consolas"/>
                <a:sym typeface="Consolas"/>
              </a:rPr>
              <a:t>thing</a:t>
            </a:r>
            <a:r>
              <a:rPr lang="en">
                <a:solidFill>
                  <a:srgbClr val="569CD6"/>
                </a:solidFill>
                <a:highlight>
                  <a:srgbClr val="1E1E1E"/>
                </a:highlight>
                <a:latin typeface="Consolas"/>
                <a:ea typeface="Consolas"/>
                <a:cs typeface="Consolas"/>
                <a:sym typeface="Consolas"/>
              </a:rPr>
              <a:t>}</a:t>
            </a:r>
            <a:r>
              <a:rPr lang="en">
                <a:solidFill>
                  <a:srgbClr val="CE9178"/>
                </a:solidFill>
                <a:highlight>
                  <a:srgbClr val="1E1E1E"/>
                </a:highlight>
                <a:latin typeface="Consolas"/>
                <a:ea typeface="Consolas"/>
                <a:cs typeface="Consolas"/>
                <a:sym typeface="Consolas"/>
              </a:rPr>
              <a:t>"</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D4D4D4"/>
                </a:solidFill>
                <a:highlight>
                  <a:srgbClr val="1E1E1E"/>
                </a:highlight>
                <a:latin typeface="Consolas"/>
                <a:ea typeface="Consolas"/>
                <a:cs typeface="Consolas"/>
                <a:sym typeface="Consolas"/>
              </a:rPr>
              <a:t>    </a:t>
            </a:r>
            <a:r>
              <a:rPr lang="en">
                <a:solidFill>
                  <a:srgbClr val="C586C0"/>
                </a:solidFill>
                <a:highlight>
                  <a:srgbClr val="1E1E1E"/>
                </a:highlight>
                <a:latin typeface="Consolas"/>
                <a:ea typeface="Consolas"/>
                <a:cs typeface="Consolas"/>
                <a:sym typeface="Consolas"/>
              </a:rPr>
              <a:t>return</a:t>
            </a:r>
            <a:r>
              <a:rPr lang="en">
                <a:solidFill>
                  <a:srgbClr val="D4D4D4"/>
                </a:solidFill>
                <a:highlight>
                  <a:srgbClr val="1E1E1E"/>
                </a:highlight>
                <a:latin typeface="Consolas"/>
                <a:ea typeface="Consolas"/>
                <a:cs typeface="Consolas"/>
                <a:sym typeface="Consolas"/>
              </a:rPr>
              <a:t> </a:t>
            </a:r>
            <a:r>
              <a:rPr lang="en">
                <a:solidFill>
                  <a:srgbClr val="9CDCFE"/>
                </a:solidFill>
                <a:highlight>
                  <a:srgbClr val="1E1E1E"/>
                </a:highlight>
                <a:latin typeface="Consolas"/>
                <a:ea typeface="Consolas"/>
                <a:cs typeface="Consolas"/>
                <a:sym typeface="Consolas"/>
              </a:rPr>
              <a:t>func</a:t>
            </a:r>
            <a:r>
              <a:rPr lang="en">
                <a:solidFill>
                  <a:srgbClr val="D4D4D4"/>
                </a:solidFill>
                <a:highlight>
                  <a:srgbClr val="1E1E1E"/>
                </a:highlight>
                <a:latin typeface="Consolas"/>
                <a:ea typeface="Consolas"/>
                <a:cs typeface="Consolas"/>
                <a:sym typeface="Consolas"/>
              </a:rPr>
              <a:t>(</a:t>
            </a:r>
            <a:r>
              <a:rPr lang="en">
                <a:solidFill>
                  <a:srgbClr val="9CDCFE"/>
                </a:solidFill>
                <a:highlight>
                  <a:srgbClr val="1E1E1E"/>
                </a:highlight>
                <a:latin typeface="Consolas"/>
                <a:ea typeface="Consolas"/>
                <a:cs typeface="Consolas"/>
                <a:sym typeface="Consolas"/>
              </a:rPr>
              <a:t>thing</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9CDCFE"/>
                </a:solidFill>
                <a:highlight>
                  <a:srgbClr val="1E1E1E"/>
                </a:highlight>
                <a:latin typeface="Consolas"/>
                <a:ea typeface="Consolas"/>
                <a:cs typeface="Consolas"/>
                <a:sym typeface="Consolas"/>
              </a:rPr>
              <a:t>the_length</a:t>
            </a:r>
            <a:r>
              <a:rPr lang="en">
                <a:solidFill>
                  <a:srgbClr val="D4D4D4"/>
                </a:solidFill>
                <a:highlight>
                  <a:srgbClr val="1E1E1E"/>
                </a:highlight>
                <a:latin typeface="Consolas"/>
                <a:ea typeface="Consolas"/>
                <a:cs typeface="Consolas"/>
                <a:sym typeface="Consolas"/>
              </a:rPr>
              <a:t> = </a:t>
            </a:r>
            <a:r>
              <a:rPr lang="en">
                <a:solidFill>
                  <a:srgbClr val="DCDCAA"/>
                </a:solidFill>
                <a:highlight>
                  <a:srgbClr val="1E1E1E"/>
                </a:highlight>
                <a:latin typeface="Consolas"/>
                <a:ea typeface="Consolas"/>
                <a:cs typeface="Consolas"/>
                <a:sym typeface="Consolas"/>
              </a:rPr>
              <a:t>apply</a:t>
            </a:r>
            <a:r>
              <a:rPr lang="en">
                <a:solidFill>
                  <a:srgbClr val="D4D4D4"/>
                </a:solidFill>
                <a:highlight>
                  <a:srgbClr val="1E1E1E"/>
                </a:highlight>
                <a:latin typeface="Consolas"/>
                <a:ea typeface="Consolas"/>
                <a:cs typeface="Consolas"/>
                <a:sym typeface="Consolas"/>
              </a:rPr>
              <a:t>(</a:t>
            </a:r>
            <a:r>
              <a:rPr lang="en">
                <a:solidFill>
                  <a:srgbClr val="DCDCAA"/>
                </a:solidFill>
                <a:highlight>
                  <a:srgbClr val="1E1E1E"/>
                </a:highlight>
                <a:latin typeface="Consolas"/>
                <a:ea typeface="Consolas"/>
                <a:cs typeface="Consolas"/>
                <a:sym typeface="Consolas"/>
              </a:rPr>
              <a:t>len</a:t>
            </a:r>
            <a:r>
              <a:rPr lang="en">
                <a:solidFill>
                  <a:srgbClr val="D4D4D4"/>
                </a:solidFill>
                <a:highlight>
                  <a:srgbClr val="1E1E1E"/>
                </a:highlight>
                <a:latin typeface="Consolas"/>
                <a:ea typeface="Consolas"/>
                <a:cs typeface="Consolas"/>
                <a:sym typeface="Consolas"/>
              </a:rPr>
              <a:t>, </a:t>
            </a:r>
            <a:r>
              <a:rPr lang="en">
                <a:solidFill>
                  <a:srgbClr val="CE9178"/>
                </a:solidFill>
                <a:highlight>
                  <a:srgbClr val="1E1E1E"/>
                </a:highlight>
                <a:latin typeface="Consolas"/>
                <a:ea typeface="Consolas"/>
                <a:cs typeface="Consolas"/>
                <a:sym typeface="Consolas"/>
              </a:rPr>
              <a:t>"Hello there!"</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569CD6"/>
                </a:solidFill>
                <a:highlight>
                  <a:srgbClr val="1E1E1E"/>
                </a:highlight>
                <a:latin typeface="Consolas"/>
                <a:ea typeface="Consolas"/>
                <a:cs typeface="Consolas"/>
                <a:sym typeface="Consolas"/>
              </a:rPr>
              <a:t>def</a:t>
            </a:r>
            <a:r>
              <a:rPr lang="en">
                <a:solidFill>
                  <a:srgbClr val="D4D4D4"/>
                </a:solidFill>
                <a:highlight>
                  <a:srgbClr val="1E1E1E"/>
                </a:highlight>
                <a:latin typeface="Consolas"/>
                <a:ea typeface="Consolas"/>
                <a:cs typeface="Consolas"/>
                <a:sym typeface="Consolas"/>
              </a:rPr>
              <a:t> </a:t>
            </a:r>
            <a:r>
              <a:rPr lang="en">
                <a:solidFill>
                  <a:srgbClr val="DCDCAA"/>
                </a:solidFill>
                <a:highlight>
                  <a:srgbClr val="1E1E1E"/>
                </a:highlight>
                <a:latin typeface="Consolas"/>
                <a:ea typeface="Consolas"/>
                <a:cs typeface="Consolas"/>
                <a:sym typeface="Consolas"/>
              </a:rPr>
              <a:t>random_picker</a:t>
            </a:r>
            <a:r>
              <a:rPr lang="en">
                <a:solidFill>
                  <a:srgbClr val="D4D4D4"/>
                </a:solidFill>
                <a:highlight>
                  <a:srgbClr val="1E1E1E"/>
                </a:highlight>
                <a:latin typeface="Consolas"/>
                <a:ea typeface="Consolas"/>
                <a:cs typeface="Consolas"/>
                <a:sym typeface="Consolas"/>
              </a:rPr>
              <a:t>(</a:t>
            </a:r>
            <a:r>
              <a:rPr lang="en">
                <a:solidFill>
                  <a:srgbClr val="9CDCFE"/>
                </a:solidFill>
                <a:highlight>
                  <a:srgbClr val="1E1E1E"/>
                </a:highlight>
                <a:latin typeface="Consolas"/>
                <a:ea typeface="Consolas"/>
                <a:cs typeface="Consolas"/>
                <a:sym typeface="Consolas"/>
              </a:rPr>
              <a:t>lis</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D4D4D4"/>
                </a:solidFill>
                <a:highlight>
                  <a:srgbClr val="1E1E1E"/>
                </a:highlight>
                <a:latin typeface="Consolas"/>
                <a:ea typeface="Consolas"/>
                <a:cs typeface="Consolas"/>
                <a:sym typeface="Consolas"/>
              </a:rPr>
              <a:t>    </a:t>
            </a:r>
            <a:r>
              <a:rPr lang="en">
                <a:solidFill>
                  <a:srgbClr val="C586C0"/>
                </a:solidFill>
                <a:highlight>
                  <a:srgbClr val="1E1E1E"/>
                </a:highlight>
                <a:latin typeface="Consolas"/>
                <a:ea typeface="Consolas"/>
                <a:cs typeface="Consolas"/>
                <a:sym typeface="Consolas"/>
              </a:rPr>
              <a:t>from</a:t>
            </a:r>
            <a:r>
              <a:rPr lang="en">
                <a:solidFill>
                  <a:srgbClr val="D4D4D4"/>
                </a:solidFill>
                <a:highlight>
                  <a:srgbClr val="1E1E1E"/>
                </a:highlight>
                <a:latin typeface="Consolas"/>
                <a:ea typeface="Consolas"/>
                <a:cs typeface="Consolas"/>
                <a:sym typeface="Consolas"/>
              </a:rPr>
              <a:t> </a:t>
            </a:r>
            <a:r>
              <a:rPr lang="en">
                <a:solidFill>
                  <a:srgbClr val="4EC9B0"/>
                </a:solidFill>
                <a:highlight>
                  <a:srgbClr val="1E1E1E"/>
                </a:highlight>
                <a:latin typeface="Consolas"/>
                <a:ea typeface="Consolas"/>
                <a:cs typeface="Consolas"/>
                <a:sym typeface="Consolas"/>
              </a:rPr>
              <a:t>random</a:t>
            </a:r>
            <a:r>
              <a:rPr lang="en">
                <a:solidFill>
                  <a:srgbClr val="D4D4D4"/>
                </a:solidFill>
                <a:highlight>
                  <a:srgbClr val="1E1E1E"/>
                </a:highlight>
                <a:latin typeface="Consolas"/>
                <a:ea typeface="Consolas"/>
                <a:cs typeface="Consolas"/>
                <a:sym typeface="Consolas"/>
              </a:rPr>
              <a:t> </a:t>
            </a:r>
            <a:r>
              <a:rPr lang="en">
                <a:solidFill>
                  <a:srgbClr val="C586C0"/>
                </a:solidFill>
                <a:highlight>
                  <a:srgbClr val="1E1E1E"/>
                </a:highlight>
                <a:latin typeface="Consolas"/>
                <a:ea typeface="Consolas"/>
                <a:cs typeface="Consolas"/>
                <a:sym typeface="Consolas"/>
              </a:rPr>
              <a:t>import</a:t>
            </a:r>
            <a:r>
              <a:rPr lang="en">
                <a:solidFill>
                  <a:srgbClr val="D4D4D4"/>
                </a:solidFill>
                <a:highlight>
                  <a:srgbClr val="1E1E1E"/>
                </a:highlight>
                <a:latin typeface="Consolas"/>
                <a:ea typeface="Consolas"/>
                <a:cs typeface="Consolas"/>
                <a:sym typeface="Consolas"/>
              </a:rPr>
              <a:t> </a:t>
            </a:r>
            <a:r>
              <a:rPr lang="en">
                <a:solidFill>
                  <a:srgbClr val="9CDCFE"/>
                </a:solidFill>
                <a:highlight>
                  <a:srgbClr val="1E1E1E"/>
                </a:highlight>
                <a:latin typeface="Consolas"/>
                <a:ea typeface="Consolas"/>
                <a:cs typeface="Consolas"/>
                <a:sym typeface="Consolas"/>
              </a:rPr>
              <a:t>choice</a:t>
            </a:r>
            <a:endParaRPr>
              <a:solidFill>
                <a:srgbClr val="9CDCFE"/>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D4D4D4"/>
                </a:solidFill>
                <a:highlight>
                  <a:srgbClr val="1E1E1E"/>
                </a:highlight>
                <a:latin typeface="Consolas"/>
                <a:ea typeface="Consolas"/>
                <a:cs typeface="Consolas"/>
                <a:sym typeface="Consolas"/>
              </a:rPr>
              <a:t>    </a:t>
            </a:r>
            <a:r>
              <a:rPr lang="en">
                <a:solidFill>
                  <a:srgbClr val="C586C0"/>
                </a:solidFill>
                <a:highlight>
                  <a:srgbClr val="1E1E1E"/>
                </a:highlight>
                <a:latin typeface="Consolas"/>
                <a:ea typeface="Consolas"/>
                <a:cs typeface="Consolas"/>
                <a:sym typeface="Consolas"/>
              </a:rPr>
              <a:t>return</a:t>
            </a:r>
            <a:r>
              <a:rPr lang="en">
                <a:solidFill>
                  <a:srgbClr val="D4D4D4"/>
                </a:solidFill>
                <a:highlight>
                  <a:srgbClr val="1E1E1E"/>
                </a:highlight>
                <a:latin typeface="Consolas"/>
                <a:ea typeface="Consolas"/>
                <a:cs typeface="Consolas"/>
                <a:sym typeface="Consolas"/>
              </a:rPr>
              <a:t> </a:t>
            </a:r>
            <a:r>
              <a:rPr lang="en">
                <a:solidFill>
                  <a:srgbClr val="9CDCFE"/>
                </a:solidFill>
                <a:highlight>
                  <a:srgbClr val="1E1E1E"/>
                </a:highlight>
                <a:latin typeface="Consolas"/>
                <a:ea typeface="Consolas"/>
                <a:cs typeface="Consolas"/>
                <a:sym typeface="Consolas"/>
              </a:rPr>
              <a:t>choice</a:t>
            </a:r>
            <a:r>
              <a:rPr lang="en">
                <a:solidFill>
                  <a:srgbClr val="D4D4D4"/>
                </a:solidFill>
                <a:highlight>
                  <a:srgbClr val="1E1E1E"/>
                </a:highlight>
                <a:latin typeface="Consolas"/>
                <a:ea typeface="Consolas"/>
                <a:cs typeface="Consolas"/>
                <a:sym typeface="Consolas"/>
              </a:rPr>
              <a:t>(</a:t>
            </a:r>
            <a:r>
              <a:rPr lang="en">
                <a:solidFill>
                  <a:srgbClr val="9CDCFE"/>
                </a:solidFill>
                <a:highlight>
                  <a:srgbClr val="1E1E1E"/>
                </a:highlight>
                <a:latin typeface="Consolas"/>
                <a:ea typeface="Consolas"/>
                <a:cs typeface="Consolas"/>
                <a:sym typeface="Consolas"/>
              </a:rPr>
              <a:t>lis</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t/>
            </a:r>
            <a:endParaRPr>
              <a:solidFill>
                <a:srgbClr val="D4D4D4"/>
              </a:solidFill>
              <a:highlight>
                <a:srgbClr val="1E1E1E"/>
              </a:highlight>
              <a:latin typeface="Consolas"/>
              <a:ea typeface="Consolas"/>
              <a:cs typeface="Consolas"/>
              <a:sym typeface="Consolas"/>
            </a:endParaRPr>
          </a:p>
          <a:p>
            <a:pPr indent="0" lvl="0" marL="0" rtl="0" algn="l">
              <a:lnSpc>
                <a:spcPct val="100000"/>
              </a:lnSpc>
              <a:spcBef>
                <a:spcPts val="0"/>
              </a:spcBef>
              <a:spcAft>
                <a:spcPts val="0"/>
              </a:spcAft>
              <a:buNone/>
            </a:pPr>
            <a:r>
              <a:rPr lang="en">
                <a:solidFill>
                  <a:srgbClr val="DCDCAA"/>
                </a:solidFill>
                <a:highlight>
                  <a:srgbClr val="1E1E1E"/>
                </a:highlight>
                <a:latin typeface="Consolas"/>
                <a:ea typeface="Consolas"/>
                <a:cs typeface="Consolas"/>
                <a:sym typeface="Consolas"/>
              </a:rPr>
              <a:t>print</a:t>
            </a:r>
            <a:r>
              <a:rPr lang="en">
                <a:solidFill>
                  <a:srgbClr val="D4D4D4"/>
                </a:solidFill>
                <a:highlight>
                  <a:srgbClr val="1E1E1E"/>
                </a:highlight>
                <a:latin typeface="Consolas"/>
                <a:ea typeface="Consolas"/>
                <a:cs typeface="Consolas"/>
                <a:sym typeface="Consolas"/>
              </a:rPr>
              <a:t>(</a:t>
            </a:r>
            <a:r>
              <a:rPr lang="en">
                <a:solidFill>
                  <a:srgbClr val="DCDCAA"/>
                </a:solidFill>
                <a:highlight>
                  <a:srgbClr val="1E1E1E"/>
                </a:highlight>
                <a:latin typeface="Consolas"/>
                <a:ea typeface="Consolas"/>
                <a:cs typeface="Consolas"/>
                <a:sym typeface="Consolas"/>
              </a:rPr>
              <a:t>apply</a:t>
            </a:r>
            <a:r>
              <a:rPr lang="en">
                <a:solidFill>
                  <a:srgbClr val="D4D4D4"/>
                </a:solidFill>
                <a:highlight>
                  <a:srgbClr val="1E1E1E"/>
                </a:highlight>
                <a:latin typeface="Consolas"/>
                <a:ea typeface="Consolas"/>
                <a:cs typeface="Consolas"/>
                <a:sym typeface="Consolas"/>
              </a:rPr>
              <a:t>(</a:t>
            </a:r>
            <a:r>
              <a:rPr lang="en">
                <a:solidFill>
                  <a:srgbClr val="DCDCAA"/>
                </a:solidFill>
                <a:highlight>
                  <a:srgbClr val="1E1E1E"/>
                </a:highlight>
                <a:latin typeface="Consolas"/>
                <a:ea typeface="Consolas"/>
                <a:cs typeface="Consolas"/>
                <a:sym typeface="Consolas"/>
              </a:rPr>
              <a:t>random_picker</a:t>
            </a:r>
            <a:r>
              <a:rPr lang="en">
                <a:solidFill>
                  <a:srgbClr val="D4D4D4"/>
                </a:solidFill>
                <a:highlight>
                  <a:srgbClr val="1E1E1E"/>
                </a:highlight>
                <a:latin typeface="Consolas"/>
                <a:ea typeface="Consolas"/>
                <a:cs typeface="Consolas"/>
                <a:sym typeface="Consolas"/>
              </a:rPr>
              <a:t>, [</a:t>
            </a:r>
            <a:r>
              <a:rPr lang="en">
                <a:solidFill>
                  <a:srgbClr val="CE9178"/>
                </a:solidFill>
                <a:highlight>
                  <a:srgbClr val="1E1E1E"/>
                </a:highlight>
                <a:latin typeface="Consolas"/>
                <a:ea typeface="Consolas"/>
                <a:cs typeface="Consolas"/>
                <a:sym typeface="Consolas"/>
              </a:rPr>
              <a:t>'Red'</a:t>
            </a:r>
            <a:r>
              <a:rPr lang="en">
                <a:solidFill>
                  <a:srgbClr val="D4D4D4"/>
                </a:solidFill>
                <a:highlight>
                  <a:srgbClr val="1E1E1E"/>
                </a:highlight>
                <a:latin typeface="Consolas"/>
                <a:ea typeface="Consolas"/>
                <a:cs typeface="Consolas"/>
                <a:sym typeface="Consolas"/>
              </a:rPr>
              <a:t>,</a:t>
            </a:r>
            <a:r>
              <a:rPr lang="en">
                <a:solidFill>
                  <a:srgbClr val="CE9178"/>
                </a:solidFill>
                <a:highlight>
                  <a:srgbClr val="1E1E1E"/>
                </a:highlight>
                <a:latin typeface="Consolas"/>
                <a:ea typeface="Consolas"/>
                <a:cs typeface="Consolas"/>
                <a:sym typeface="Consolas"/>
              </a:rPr>
              <a:t>'Green'</a:t>
            </a:r>
            <a:r>
              <a:rPr lang="en">
                <a:solidFill>
                  <a:srgbClr val="D4D4D4"/>
                </a:solidFill>
                <a:highlight>
                  <a:srgbClr val="1E1E1E"/>
                </a:highlight>
                <a:latin typeface="Consolas"/>
                <a:ea typeface="Consolas"/>
                <a:cs typeface="Consolas"/>
                <a:sym typeface="Consolas"/>
              </a:rPr>
              <a:t>,</a:t>
            </a:r>
            <a:r>
              <a:rPr lang="en">
                <a:solidFill>
                  <a:srgbClr val="CE9178"/>
                </a:solidFill>
                <a:highlight>
                  <a:srgbClr val="1E1E1E"/>
                </a:highlight>
                <a:latin typeface="Consolas"/>
                <a:ea typeface="Consolas"/>
                <a:cs typeface="Consolas"/>
                <a:sym typeface="Consolas"/>
              </a:rPr>
              <a:t>'Blue'</a:t>
            </a:r>
            <a:r>
              <a:rPr lang="en">
                <a:solidFill>
                  <a:srgbClr val="D4D4D4"/>
                </a:solidFill>
                <a:highlight>
                  <a:srgbClr val="1E1E1E"/>
                </a:highlight>
                <a:latin typeface="Consolas"/>
                <a:ea typeface="Consolas"/>
                <a:cs typeface="Consolas"/>
                <a:sym typeface="Consolas"/>
              </a:rPr>
              <a:t>]))</a:t>
            </a:r>
            <a:endParaRPr>
              <a:solidFill>
                <a:srgbClr val="D4D4D4"/>
              </a:solidFill>
              <a:highlight>
                <a:srgbClr val="1E1E1E"/>
              </a:highlight>
              <a:latin typeface="Consolas"/>
              <a:ea typeface="Consolas"/>
              <a:cs typeface="Consolas"/>
              <a:sym typeface="Consolas"/>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8"/>
          <p:cNvSpPr txBox="1"/>
          <p:nvPr>
            <p:ph type="title"/>
          </p:nvPr>
        </p:nvSpPr>
        <p:spPr>
          <a:xfrm>
            <a:off x="387900" y="239600"/>
            <a:ext cx="8368200" cy="686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More on Map</a:t>
            </a:r>
            <a:endParaRPr/>
          </a:p>
        </p:txBody>
      </p:sp>
      <p:sp>
        <p:nvSpPr>
          <p:cNvPr id="247" name="Google Shape;247;p48"/>
          <p:cNvSpPr txBox="1"/>
          <p:nvPr>
            <p:ph idx="1" type="body"/>
          </p:nvPr>
        </p:nvSpPr>
        <p:spPr>
          <a:xfrm>
            <a:off x="387900" y="1116950"/>
            <a:ext cx="4199100" cy="34518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Mapping is the same idea, but it wraps a for loop into the expression too</a:t>
            </a:r>
            <a:endParaRPr/>
          </a:p>
          <a:p>
            <a:pPr indent="0" lvl="0" marL="0" rtl="0" algn="l">
              <a:spcBef>
                <a:spcPts val="1200"/>
              </a:spcBef>
              <a:spcAft>
                <a:spcPts val="0"/>
              </a:spcAft>
              <a:buNone/>
            </a:pPr>
            <a:r>
              <a:rPr lang="en"/>
              <a:t>It's really another way to do a list comprehension!</a:t>
            </a:r>
            <a:r>
              <a:rPr lang="en"/>
              <a:t> </a:t>
            </a:r>
            <a:endParaRPr/>
          </a:p>
          <a:p>
            <a:pPr indent="0" lvl="0" marL="0" rtl="0" algn="l">
              <a:spcBef>
                <a:spcPts val="1200"/>
              </a:spcBef>
              <a:spcAft>
                <a:spcPts val="0"/>
              </a:spcAft>
              <a:buNone/>
            </a:pPr>
            <a:r>
              <a:t/>
            </a:r>
            <a:endParaRPr/>
          </a:p>
          <a:p>
            <a:pPr indent="0" lvl="0" marL="0" rtl="0" algn="l">
              <a:spcBef>
                <a:spcPts val="1200"/>
              </a:spcBef>
              <a:spcAft>
                <a:spcPts val="1200"/>
              </a:spcAft>
              <a:buNone/>
            </a:pPr>
            <a:r>
              <a:rPr lang="en"/>
              <a:t>generally we prefer the list comprehension, but it has </a:t>
            </a:r>
            <a:r>
              <a:rPr lang="en"/>
              <a:t>its</a:t>
            </a:r>
            <a:r>
              <a:rPr lang="en"/>
              <a:t> purposes</a:t>
            </a:r>
            <a:endParaRPr/>
          </a:p>
        </p:txBody>
      </p:sp>
      <p:sp>
        <p:nvSpPr>
          <p:cNvPr id="248" name="Google Shape;248;p48"/>
          <p:cNvSpPr txBox="1"/>
          <p:nvPr>
            <p:ph idx="1" type="body"/>
          </p:nvPr>
        </p:nvSpPr>
        <p:spPr>
          <a:xfrm>
            <a:off x="4724850" y="467975"/>
            <a:ext cx="4199100" cy="2426400"/>
          </a:xfrm>
          <a:prstGeom prst="rect">
            <a:avLst/>
          </a:prstGeom>
          <a:solidFill>
            <a:schemeClr val="dk2"/>
          </a:solidFill>
        </p:spPr>
        <p:txBody>
          <a:bodyPr anchorCtr="0" anchor="t" bIns="91425" lIns="91425" spcFirstLastPara="1" rIns="91425" wrap="square" tIns="91425">
            <a:normAutofit/>
          </a:bodyPr>
          <a:lstStyle/>
          <a:p>
            <a:pPr indent="-342900" lvl="0" marL="457200" rtl="0" algn="l">
              <a:spcBef>
                <a:spcPts val="0"/>
              </a:spcBef>
              <a:spcAft>
                <a:spcPts val="0"/>
              </a:spcAft>
              <a:buSzPts val="1800"/>
              <a:buAutoNum type="arabicPeriod"/>
            </a:pPr>
            <a:r>
              <a:rPr lang="en"/>
              <a:t>They are evaluated </a:t>
            </a:r>
            <a:r>
              <a:rPr i="1" lang="en"/>
              <a:t>lazily</a:t>
            </a:r>
            <a:endParaRPr/>
          </a:p>
          <a:p>
            <a:pPr indent="-317500" lvl="1" marL="914400" rtl="0" algn="l">
              <a:spcBef>
                <a:spcPts val="0"/>
              </a:spcBef>
              <a:spcAft>
                <a:spcPts val="0"/>
              </a:spcAft>
              <a:buSzPts val="1400"/>
              <a:buAutoNum type="alphaLcPeriod"/>
            </a:pPr>
            <a:r>
              <a:rPr lang="en"/>
              <a:t>We can see this in python tutor</a:t>
            </a:r>
            <a:endParaRPr/>
          </a:p>
          <a:p>
            <a:pPr indent="-342900" lvl="0" marL="457200" rtl="0" algn="l">
              <a:spcBef>
                <a:spcPts val="0"/>
              </a:spcBef>
              <a:spcAft>
                <a:spcPts val="0"/>
              </a:spcAft>
              <a:buSzPts val="1800"/>
              <a:buAutoNum type="arabicPeriod"/>
            </a:pPr>
            <a:r>
              <a:rPr lang="en"/>
              <a:t>List Comprehensions are very Python specific, while map exists in more languages</a:t>
            </a:r>
            <a:endParaRPr/>
          </a:p>
          <a:p>
            <a:pPr indent="-342900" lvl="0" marL="457200" rtl="0" algn="l">
              <a:spcBef>
                <a:spcPts val="0"/>
              </a:spcBef>
              <a:spcAft>
                <a:spcPts val="0"/>
              </a:spcAft>
              <a:buSzPts val="1800"/>
              <a:buAutoNum type="arabicPeriod"/>
            </a:pPr>
            <a:r>
              <a:rPr lang="en"/>
              <a:t>Map introduces a new scope, so it can avoid some issues</a:t>
            </a:r>
            <a:endParaRPr/>
          </a:p>
        </p:txBody>
      </p:sp>
      <p:sp>
        <p:nvSpPr>
          <p:cNvPr id="249" name="Google Shape;249;p48"/>
          <p:cNvSpPr txBox="1"/>
          <p:nvPr/>
        </p:nvSpPr>
        <p:spPr>
          <a:xfrm>
            <a:off x="4467350" y="2943300"/>
            <a:ext cx="4570800" cy="2200200"/>
          </a:xfrm>
          <a:prstGeom prst="rect">
            <a:avLst/>
          </a:prstGeom>
          <a:solidFill>
            <a:srgbClr val="1E1E1E"/>
          </a:solidFill>
          <a:ln>
            <a:noFill/>
          </a:ln>
        </p:spPr>
        <p:txBody>
          <a:bodyPr anchorCtr="0" anchor="t" bIns="91425" lIns="91425" spcFirstLastPara="1" rIns="91425" wrap="square" tIns="91425">
            <a:spAutoFit/>
          </a:bodyPr>
          <a:lstStyle/>
          <a:p>
            <a:pPr indent="0" lvl="0" marL="0" rtl="0" algn="l">
              <a:lnSpc>
                <a:spcPct val="134375"/>
              </a:lnSpc>
              <a:spcBef>
                <a:spcPts val="0"/>
              </a:spcBef>
              <a:spcAft>
                <a:spcPts val="0"/>
              </a:spcAft>
              <a:buNone/>
            </a:pPr>
            <a:r>
              <a:rPr lang="en" sz="1000">
                <a:solidFill>
                  <a:srgbClr val="C586C0"/>
                </a:solidFill>
                <a:highlight>
                  <a:srgbClr val="1E1E1E"/>
                </a:highlight>
                <a:latin typeface="Consolas"/>
                <a:ea typeface="Consolas"/>
                <a:cs typeface="Consolas"/>
                <a:sym typeface="Consolas"/>
              </a:rPr>
              <a:t>for</a:t>
            </a: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x</a:t>
            </a:r>
            <a:r>
              <a:rPr lang="en" sz="1000">
                <a:solidFill>
                  <a:srgbClr val="D4D4D4"/>
                </a:solidFill>
                <a:highlight>
                  <a:srgbClr val="1E1E1E"/>
                </a:highlight>
                <a:latin typeface="Consolas"/>
                <a:ea typeface="Consolas"/>
                <a:cs typeface="Consolas"/>
                <a:sym typeface="Consolas"/>
              </a:rPr>
              <a:t>,</a:t>
            </a:r>
            <a:r>
              <a:rPr lang="en" sz="1000">
                <a:solidFill>
                  <a:srgbClr val="9CDCFE"/>
                </a:solidFill>
                <a:highlight>
                  <a:srgbClr val="1E1E1E"/>
                </a:highlight>
                <a:latin typeface="Consolas"/>
                <a:ea typeface="Consolas"/>
                <a:cs typeface="Consolas"/>
                <a:sym typeface="Consolas"/>
              </a:rPr>
              <a:t>y</a:t>
            </a:r>
            <a:r>
              <a:rPr lang="en" sz="1000">
                <a:solidFill>
                  <a:srgbClr val="D4D4D4"/>
                </a:solidFill>
                <a:highlight>
                  <a:srgbClr val="1E1E1E"/>
                </a:highlight>
                <a:latin typeface="Consolas"/>
                <a:ea typeface="Consolas"/>
                <a:cs typeface="Consolas"/>
                <a:sym typeface="Consolas"/>
              </a:rPr>
              <a:t> </a:t>
            </a:r>
            <a:r>
              <a:rPr lang="en" sz="1000">
                <a:solidFill>
                  <a:srgbClr val="C586C0"/>
                </a:solidFill>
                <a:highlight>
                  <a:srgbClr val="1E1E1E"/>
                </a:highlight>
                <a:latin typeface="Consolas"/>
                <a:ea typeface="Consolas"/>
                <a:cs typeface="Consolas"/>
                <a:sym typeface="Consolas"/>
              </a:rPr>
              <a:t>in</a:t>
            </a:r>
            <a:r>
              <a:rPr lang="en" sz="1000">
                <a:solidFill>
                  <a:srgbClr val="D4D4D4"/>
                </a:solidFill>
                <a:highlight>
                  <a:srgbClr val="1E1E1E"/>
                </a:highlight>
                <a:latin typeface="Consolas"/>
                <a:ea typeface="Consolas"/>
                <a:cs typeface="Consolas"/>
                <a:sym typeface="Consolas"/>
              </a:rPr>
              <a:t> points_on_graph:</a:t>
            </a:r>
            <a:endParaRPr sz="1000">
              <a:solidFill>
                <a:srgbClr val="D4D4D4"/>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6A9955"/>
                </a:solidFill>
                <a:highlight>
                  <a:srgbClr val="1E1E1E"/>
                </a:highlight>
                <a:latin typeface="Consolas"/>
                <a:ea typeface="Consolas"/>
                <a:cs typeface="Consolas"/>
                <a:sym typeface="Consolas"/>
              </a:rPr>
              <a:t># lines of code</a:t>
            </a:r>
            <a:endParaRPr sz="1000">
              <a:solidFill>
                <a:srgbClr val="6A9955"/>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squared</a:t>
            </a:r>
            <a:r>
              <a:rPr lang="en" sz="1000">
                <a:solidFill>
                  <a:srgbClr val="D4D4D4"/>
                </a:solidFill>
                <a:highlight>
                  <a:srgbClr val="1E1E1E"/>
                </a:highlight>
                <a:latin typeface="Consolas"/>
                <a:ea typeface="Consolas"/>
                <a:cs typeface="Consolas"/>
                <a:sym typeface="Consolas"/>
              </a:rPr>
              <a:t> = [</a:t>
            </a:r>
            <a:r>
              <a:rPr lang="en" sz="1000">
                <a:solidFill>
                  <a:srgbClr val="9CDCFE"/>
                </a:solidFill>
                <a:highlight>
                  <a:srgbClr val="1E1E1E"/>
                </a:highlight>
                <a:latin typeface="Consolas"/>
                <a:ea typeface="Consolas"/>
                <a:cs typeface="Consolas"/>
                <a:sym typeface="Consolas"/>
              </a:rPr>
              <a:t>x</a:t>
            </a:r>
            <a:r>
              <a:rPr lang="en" sz="1000">
                <a:solidFill>
                  <a:srgbClr val="D4D4D4"/>
                </a:solidFill>
                <a:highlight>
                  <a:srgbClr val="1E1E1E"/>
                </a:highlight>
                <a:latin typeface="Consolas"/>
                <a:ea typeface="Consolas"/>
                <a:cs typeface="Consolas"/>
                <a:sym typeface="Consolas"/>
              </a:rPr>
              <a:t> ** </a:t>
            </a:r>
            <a:r>
              <a:rPr lang="en" sz="1000">
                <a:solidFill>
                  <a:srgbClr val="B5CEA8"/>
                </a:solidFill>
                <a:highlight>
                  <a:srgbClr val="1E1E1E"/>
                </a:highlight>
                <a:latin typeface="Consolas"/>
                <a:ea typeface="Consolas"/>
                <a:cs typeface="Consolas"/>
                <a:sym typeface="Consolas"/>
              </a:rPr>
              <a:t>2</a:t>
            </a:r>
            <a:r>
              <a:rPr lang="en" sz="1000">
                <a:solidFill>
                  <a:srgbClr val="D4D4D4"/>
                </a:solidFill>
                <a:highlight>
                  <a:srgbClr val="1E1E1E"/>
                </a:highlight>
                <a:latin typeface="Consolas"/>
                <a:ea typeface="Consolas"/>
                <a:cs typeface="Consolas"/>
                <a:sym typeface="Consolas"/>
              </a:rPr>
              <a:t> </a:t>
            </a:r>
            <a:r>
              <a:rPr lang="en" sz="1000">
                <a:solidFill>
                  <a:srgbClr val="C586C0"/>
                </a:solidFill>
                <a:highlight>
                  <a:srgbClr val="1E1E1E"/>
                </a:highlight>
                <a:latin typeface="Consolas"/>
                <a:ea typeface="Consolas"/>
                <a:cs typeface="Consolas"/>
                <a:sym typeface="Consolas"/>
              </a:rPr>
              <a:t>for</a:t>
            </a: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x</a:t>
            </a:r>
            <a:r>
              <a:rPr lang="en" sz="1000">
                <a:solidFill>
                  <a:srgbClr val="D4D4D4"/>
                </a:solidFill>
                <a:highlight>
                  <a:srgbClr val="1E1E1E"/>
                </a:highlight>
                <a:latin typeface="Consolas"/>
                <a:ea typeface="Consolas"/>
                <a:cs typeface="Consolas"/>
                <a:sym typeface="Consolas"/>
              </a:rPr>
              <a:t> </a:t>
            </a:r>
            <a:r>
              <a:rPr lang="en" sz="1000">
                <a:solidFill>
                  <a:srgbClr val="C586C0"/>
                </a:solidFill>
                <a:highlight>
                  <a:srgbClr val="1E1E1E"/>
                </a:highlight>
                <a:latin typeface="Consolas"/>
                <a:ea typeface="Consolas"/>
                <a:cs typeface="Consolas"/>
                <a:sym typeface="Consolas"/>
              </a:rPr>
              <a:t>in</a:t>
            </a:r>
            <a:r>
              <a:rPr lang="en" sz="1000">
                <a:solidFill>
                  <a:srgbClr val="D4D4D4"/>
                </a:solidFill>
                <a:highlight>
                  <a:srgbClr val="1E1E1E"/>
                </a:highlight>
                <a:latin typeface="Consolas"/>
                <a:ea typeface="Consolas"/>
                <a:cs typeface="Consolas"/>
                <a:sym typeface="Consolas"/>
              </a:rPr>
              <a:t> [</a:t>
            </a:r>
            <a:r>
              <a:rPr lang="en" sz="1000">
                <a:solidFill>
                  <a:srgbClr val="B5CEA8"/>
                </a:solidFill>
                <a:highlight>
                  <a:srgbClr val="1E1E1E"/>
                </a:highlight>
                <a:latin typeface="Consolas"/>
                <a:ea typeface="Consolas"/>
                <a:cs typeface="Consolas"/>
                <a:sym typeface="Consolas"/>
              </a:rPr>
              <a:t>1</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2</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3</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4</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5</a:t>
            </a:r>
            <a:r>
              <a:rPr lang="en" sz="1000">
                <a:solidFill>
                  <a:srgbClr val="D4D4D4"/>
                </a:solidFill>
                <a:highlight>
                  <a:srgbClr val="1E1E1E"/>
                </a:highlight>
                <a:latin typeface="Consolas"/>
                <a:ea typeface="Consolas"/>
                <a:cs typeface="Consolas"/>
                <a:sym typeface="Consolas"/>
              </a:rPr>
              <a:t>]]</a:t>
            </a:r>
            <a:endParaRPr sz="1000">
              <a:solidFill>
                <a:srgbClr val="D4D4D4"/>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6A9955"/>
                </a:solidFill>
                <a:highlight>
                  <a:srgbClr val="1E1E1E"/>
                </a:highlight>
                <a:latin typeface="Consolas"/>
                <a:ea typeface="Consolas"/>
                <a:cs typeface="Consolas"/>
                <a:sym typeface="Consolas"/>
              </a:rPr>
              <a:t># x was just overwritten!</a:t>
            </a:r>
            <a:endParaRPr sz="1000">
              <a:solidFill>
                <a:srgbClr val="6A9955"/>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t/>
            </a:r>
            <a:endParaRPr sz="1000">
              <a:solidFill>
                <a:srgbClr val="D4D4D4"/>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C586C0"/>
                </a:solidFill>
                <a:highlight>
                  <a:srgbClr val="1E1E1E"/>
                </a:highlight>
                <a:latin typeface="Consolas"/>
                <a:ea typeface="Consolas"/>
                <a:cs typeface="Consolas"/>
                <a:sym typeface="Consolas"/>
              </a:rPr>
              <a:t>for</a:t>
            </a: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x</a:t>
            </a:r>
            <a:r>
              <a:rPr lang="en" sz="1000">
                <a:solidFill>
                  <a:srgbClr val="D4D4D4"/>
                </a:solidFill>
                <a:highlight>
                  <a:srgbClr val="1E1E1E"/>
                </a:highlight>
                <a:latin typeface="Consolas"/>
                <a:ea typeface="Consolas"/>
                <a:cs typeface="Consolas"/>
                <a:sym typeface="Consolas"/>
              </a:rPr>
              <a:t>,</a:t>
            </a:r>
            <a:r>
              <a:rPr lang="en" sz="1000">
                <a:solidFill>
                  <a:srgbClr val="9CDCFE"/>
                </a:solidFill>
                <a:highlight>
                  <a:srgbClr val="1E1E1E"/>
                </a:highlight>
                <a:latin typeface="Consolas"/>
                <a:ea typeface="Consolas"/>
                <a:cs typeface="Consolas"/>
                <a:sym typeface="Consolas"/>
              </a:rPr>
              <a:t>y</a:t>
            </a:r>
            <a:r>
              <a:rPr lang="en" sz="1000">
                <a:solidFill>
                  <a:srgbClr val="D4D4D4"/>
                </a:solidFill>
                <a:highlight>
                  <a:srgbClr val="1E1E1E"/>
                </a:highlight>
                <a:latin typeface="Consolas"/>
                <a:ea typeface="Consolas"/>
                <a:cs typeface="Consolas"/>
                <a:sym typeface="Consolas"/>
              </a:rPr>
              <a:t> </a:t>
            </a:r>
            <a:r>
              <a:rPr lang="en" sz="1000">
                <a:solidFill>
                  <a:srgbClr val="C586C0"/>
                </a:solidFill>
                <a:highlight>
                  <a:srgbClr val="1E1E1E"/>
                </a:highlight>
                <a:latin typeface="Consolas"/>
                <a:ea typeface="Consolas"/>
                <a:cs typeface="Consolas"/>
                <a:sym typeface="Consolas"/>
              </a:rPr>
              <a:t>in</a:t>
            </a:r>
            <a:r>
              <a:rPr lang="en" sz="1000">
                <a:solidFill>
                  <a:srgbClr val="D4D4D4"/>
                </a:solidFill>
                <a:highlight>
                  <a:srgbClr val="1E1E1E"/>
                </a:highlight>
                <a:latin typeface="Consolas"/>
                <a:ea typeface="Consolas"/>
                <a:cs typeface="Consolas"/>
                <a:sym typeface="Consolas"/>
              </a:rPr>
              <a:t> points_on_graph:</a:t>
            </a:r>
            <a:endParaRPr sz="1000">
              <a:solidFill>
                <a:srgbClr val="D4D4D4"/>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6A9955"/>
                </a:solidFill>
                <a:highlight>
                  <a:srgbClr val="1E1E1E"/>
                </a:highlight>
                <a:latin typeface="Consolas"/>
                <a:ea typeface="Consolas"/>
                <a:cs typeface="Consolas"/>
                <a:sym typeface="Consolas"/>
              </a:rPr>
              <a:t># lines of code</a:t>
            </a:r>
            <a:endParaRPr sz="1000">
              <a:solidFill>
                <a:srgbClr val="6A9955"/>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squared</a:t>
            </a:r>
            <a:r>
              <a:rPr lang="en" sz="1000">
                <a:solidFill>
                  <a:srgbClr val="D4D4D4"/>
                </a:solidFill>
                <a:highlight>
                  <a:srgbClr val="1E1E1E"/>
                </a:highlight>
                <a:latin typeface="Consolas"/>
                <a:ea typeface="Consolas"/>
                <a:cs typeface="Consolas"/>
                <a:sym typeface="Consolas"/>
              </a:rPr>
              <a:t> = </a:t>
            </a:r>
            <a:r>
              <a:rPr lang="en" sz="1000">
                <a:solidFill>
                  <a:srgbClr val="4EC9B0"/>
                </a:solidFill>
                <a:highlight>
                  <a:srgbClr val="1E1E1E"/>
                </a:highlight>
                <a:latin typeface="Consolas"/>
                <a:ea typeface="Consolas"/>
                <a:cs typeface="Consolas"/>
                <a:sym typeface="Consolas"/>
              </a:rPr>
              <a:t>map</a:t>
            </a:r>
            <a:r>
              <a:rPr lang="en" sz="1000">
                <a:solidFill>
                  <a:srgbClr val="D4D4D4"/>
                </a:solidFill>
                <a:highlight>
                  <a:srgbClr val="1E1E1E"/>
                </a:highlight>
                <a:latin typeface="Consolas"/>
                <a:ea typeface="Consolas"/>
                <a:cs typeface="Consolas"/>
                <a:sym typeface="Consolas"/>
              </a:rPr>
              <a:t>(</a:t>
            </a:r>
            <a:r>
              <a:rPr lang="en" sz="1000">
                <a:solidFill>
                  <a:srgbClr val="569CD6"/>
                </a:solidFill>
                <a:highlight>
                  <a:srgbClr val="1E1E1E"/>
                </a:highlight>
                <a:latin typeface="Consolas"/>
                <a:ea typeface="Consolas"/>
                <a:cs typeface="Consolas"/>
                <a:sym typeface="Consolas"/>
              </a:rPr>
              <a:t>lambda</a:t>
            </a: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x</a:t>
            </a:r>
            <a:r>
              <a:rPr lang="en" sz="1000">
                <a:solidFill>
                  <a:srgbClr val="D4D4D4"/>
                </a:solidFill>
                <a:highlight>
                  <a:srgbClr val="1E1E1E"/>
                </a:highlight>
                <a:latin typeface="Consolas"/>
                <a:ea typeface="Consolas"/>
                <a:cs typeface="Consolas"/>
                <a:sym typeface="Consolas"/>
              </a:rPr>
              <a:t>: </a:t>
            </a:r>
            <a:r>
              <a:rPr lang="en" sz="1000">
                <a:solidFill>
                  <a:srgbClr val="9CDCFE"/>
                </a:solidFill>
                <a:highlight>
                  <a:srgbClr val="1E1E1E"/>
                </a:highlight>
                <a:latin typeface="Consolas"/>
                <a:ea typeface="Consolas"/>
                <a:cs typeface="Consolas"/>
                <a:sym typeface="Consolas"/>
              </a:rPr>
              <a:t>x</a:t>
            </a:r>
            <a:r>
              <a:rPr lang="en" sz="1000">
                <a:solidFill>
                  <a:srgbClr val="D4D4D4"/>
                </a:solidFill>
                <a:highlight>
                  <a:srgbClr val="1E1E1E"/>
                </a:highlight>
                <a:latin typeface="Consolas"/>
                <a:ea typeface="Consolas"/>
                <a:cs typeface="Consolas"/>
                <a:sym typeface="Consolas"/>
              </a:rPr>
              <a:t> ** </a:t>
            </a:r>
            <a:r>
              <a:rPr lang="en" sz="1000">
                <a:solidFill>
                  <a:srgbClr val="B5CEA8"/>
                </a:solidFill>
                <a:highlight>
                  <a:srgbClr val="1E1E1E"/>
                </a:highlight>
                <a:latin typeface="Consolas"/>
                <a:ea typeface="Consolas"/>
                <a:cs typeface="Consolas"/>
                <a:sym typeface="Consolas"/>
              </a:rPr>
              <a:t>2</a:t>
            </a:r>
            <a:r>
              <a:rPr lang="en" sz="1000">
                <a:solidFill>
                  <a:srgbClr val="D4D4D4"/>
                </a:solidFill>
                <a:highlight>
                  <a:srgbClr val="1E1E1E"/>
                </a:highlight>
                <a:latin typeface="Consolas"/>
                <a:ea typeface="Consolas"/>
                <a:cs typeface="Consolas"/>
                <a:sym typeface="Consolas"/>
              </a:rPr>
              <a:t>, [</a:t>
            </a:r>
            <a:r>
              <a:rPr lang="en" sz="1000">
                <a:solidFill>
                  <a:srgbClr val="B5CEA8"/>
                </a:solidFill>
                <a:highlight>
                  <a:srgbClr val="1E1E1E"/>
                </a:highlight>
                <a:latin typeface="Consolas"/>
                <a:ea typeface="Consolas"/>
                <a:cs typeface="Consolas"/>
                <a:sym typeface="Consolas"/>
              </a:rPr>
              <a:t>1</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2</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3</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4</a:t>
            </a:r>
            <a:r>
              <a:rPr lang="en" sz="1000">
                <a:solidFill>
                  <a:srgbClr val="D4D4D4"/>
                </a:solidFill>
                <a:highlight>
                  <a:srgbClr val="1E1E1E"/>
                </a:highlight>
                <a:latin typeface="Consolas"/>
                <a:ea typeface="Consolas"/>
                <a:cs typeface="Consolas"/>
                <a:sym typeface="Consolas"/>
              </a:rPr>
              <a:t>,</a:t>
            </a:r>
            <a:r>
              <a:rPr lang="en" sz="1000">
                <a:solidFill>
                  <a:srgbClr val="B5CEA8"/>
                </a:solidFill>
                <a:highlight>
                  <a:srgbClr val="1E1E1E"/>
                </a:highlight>
                <a:latin typeface="Consolas"/>
                <a:ea typeface="Consolas"/>
                <a:cs typeface="Consolas"/>
                <a:sym typeface="Consolas"/>
              </a:rPr>
              <a:t>5</a:t>
            </a:r>
            <a:r>
              <a:rPr lang="en" sz="1000">
                <a:solidFill>
                  <a:srgbClr val="D4D4D4"/>
                </a:solidFill>
                <a:highlight>
                  <a:srgbClr val="1E1E1E"/>
                </a:highlight>
                <a:latin typeface="Consolas"/>
                <a:ea typeface="Consolas"/>
                <a:cs typeface="Consolas"/>
                <a:sym typeface="Consolas"/>
              </a:rPr>
              <a:t>])</a:t>
            </a:r>
            <a:endParaRPr sz="1000">
              <a:solidFill>
                <a:srgbClr val="D4D4D4"/>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6A9955"/>
                </a:solidFill>
                <a:highlight>
                  <a:srgbClr val="1E1E1E"/>
                </a:highlight>
                <a:latin typeface="Consolas"/>
                <a:ea typeface="Consolas"/>
                <a:cs typeface="Consolas"/>
                <a:sym typeface="Consolas"/>
              </a:rPr>
              <a:t>#x was not overwritten, one x in scope of lambda</a:t>
            </a:r>
            <a:endParaRPr sz="1000">
              <a:solidFill>
                <a:srgbClr val="6A9955"/>
              </a:solidFill>
              <a:highlight>
                <a:srgbClr val="1E1E1E"/>
              </a:highlight>
              <a:latin typeface="Consolas"/>
              <a:ea typeface="Consolas"/>
              <a:cs typeface="Consolas"/>
              <a:sym typeface="Consolas"/>
            </a:endParaRPr>
          </a:p>
          <a:p>
            <a:pPr indent="0" lvl="0" marL="0" rtl="0" algn="l">
              <a:lnSpc>
                <a:spcPct val="134375"/>
              </a:lnSpc>
              <a:spcBef>
                <a:spcPts val="0"/>
              </a:spcBef>
              <a:spcAft>
                <a:spcPts val="0"/>
              </a:spcAft>
              <a:buNone/>
            </a:pPr>
            <a:r>
              <a:rPr lang="en" sz="1000">
                <a:solidFill>
                  <a:srgbClr val="D4D4D4"/>
                </a:solidFill>
                <a:highlight>
                  <a:srgbClr val="1E1E1E"/>
                </a:highlight>
                <a:latin typeface="Consolas"/>
                <a:ea typeface="Consolas"/>
                <a:cs typeface="Consolas"/>
                <a:sym typeface="Consolas"/>
              </a:rPr>
              <a:t>    </a:t>
            </a:r>
            <a:r>
              <a:rPr lang="en" sz="1000">
                <a:solidFill>
                  <a:srgbClr val="6A9955"/>
                </a:solidFill>
                <a:highlight>
                  <a:srgbClr val="1E1E1E"/>
                </a:highlight>
                <a:latin typeface="Consolas"/>
                <a:ea typeface="Consolas"/>
                <a:cs typeface="Consolas"/>
                <a:sym typeface="Consolas"/>
              </a:rPr>
              <a:t># another x in scope of loop</a:t>
            </a:r>
            <a:endParaRPr sz="1000">
              <a:solidFill>
                <a:srgbClr val="6A9955"/>
              </a:solidFill>
              <a:highlight>
                <a:srgbClr val="1E1E1E"/>
              </a:highlight>
              <a:latin typeface="Consolas"/>
              <a:ea typeface="Consolas"/>
              <a:cs typeface="Consolas"/>
              <a:sym typeface="Consolas"/>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3" name="Shape 253"/>
        <p:cNvGrpSpPr/>
        <p:nvPr/>
      </p:nvGrpSpPr>
      <p:grpSpPr>
        <a:xfrm>
          <a:off x="0" y="0"/>
          <a:ext cx="0" cy="0"/>
          <a:chOff x="0" y="0"/>
          <a:chExt cx="0" cy="0"/>
        </a:xfrm>
      </p:grpSpPr>
      <p:sp>
        <p:nvSpPr>
          <p:cNvPr id="254" name="Google Shape;254;p49"/>
          <p:cNvSpPr txBox="1"/>
          <p:nvPr>
            <p:ph type="title"/>
          </p:nvPr>
        </p:nvSpPr>
        <p:spPr>
          <a:xfrm>
            <a:off x="387900" y="11524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Activity</a:t>
            </a:r>
            <a:endParaRPr/>
          </a:p>
        </p:txBody>
      </p:sp>
      <p:sp>
        <p:nvSpPr>
          <p:cNvPr id="255" name="Google Shape;255;p49"/>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Let's make some lambda functions together</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50"/>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Practice Lambda Function</a:t>
            </a:r>
            <a:endParaRPr/>
          </a:p>
        </p:txBody>
      </p:sp>
      <p:sp>
        <p:nvSpPr>
          <p:cNvPr id="261" name="Google Shape;261;p50"/>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SzPts val="2100"/>
              <a:buChar char="❖"/>
            </a:pPr>
            <a:r>
              <a:rPr lang="en"/>
              <a:t>Write a lambda function inside a map that takes a number and returns it doubled</a:t>
            </a:r>
            <a:endParaRPr/>
          </a:p>
          <a:p>
            <a:pPr indent="-152400" lvl="0" marL="177800" rtl="0" algn="l">
              <a:lnSpc>
                <a:spcPct val="90000"/>
              </a:lnSpc>
              <a:spcBef>
                <a:spcPts val="1200"/>
              </a:spcBef>
              <a:spcAft>
                <a:spcPts val="0"/>
              </a:spcAft>
              <a:buSzPts val="1800"/>
              <a:buChar char="❖"/>
            </a:pPr>
            <a:r>
              <a:rPr lang="en"/>
              <a:t>Write a lambda function and a list comprehension that finds the length of each string in the list minus 1</a:t>
            </a:r>
            <a:endParaRPr/>
          </a:p>
          <a:p>
            <a:pPr indent="0" lvl="0" marL="457200" rtl="0" algn="l">
              <a:lnSpc>
                <a:spcPct val="90000"/>
              </a:lnSpc>
              <a:spcBef>
                <a:spcPts val="1200"/>
              </a:spcBef>
              <a:spcAft>
                <a:spcPts val="0"/>
              </a:spcAft>
              <a:buNone/>
            </a:pPr>
            <a:r>
              <a:t/>
            </a:r>
            <a:endParaRPr/>
          </a:p>
          <a:p>
            <a:pPr indent="-152400" lvl="0" marL="177800" rtl="0" algn="l">
              <a:lnSpc>
                <a:spcPct val="90000"/>
              </a:lnSpc>
              <a:spcBef>
                <a:spcPts val="1200"/>
              </a:spcBef>
              <a:spcAft>
                <a:spcPts val="0"/>
              </a:spcAft>
              <a:buSzPts val="1800"/>
              <a:buChar char="❖"/>
            </a:pPr>
            <a:r>
              <a:rPr lang="en"/>
              <a:t>TOGETHER: Write a lambda function that will sort a list of tuples based on their second element (Using sort's key parameter) </a:t>
            </a:r>
            <a:br>
              <a:rPr lang="en"/>
            </a:br>
            <a:br>
              <a:rPr lang="en"/>
            </a:br>
            <a:r>
              <a:rPr lang="en"/>
              <a:t>TOGETHER: sort this list of dictionaries by their color value:</a:t>
            </a:r>
            <a:endParaRPr/>
          </a:p>
          <a:p>
            <a:pPr indent="0" lvl="0" marL="0" rtl="0" algn="l">
              <a:spcBef>
                <a:spcPts val="1200"/>
              </a:spcBef>
              <a:spcAft>
                <a:spcPts val="1200"/>
              </a:spcAft>
              <a:buNone/>
            </a:pPr>
            <a:r>
              <a:rPr lang="en" sz="1000">
                <a:latin typeface="Consolas"/>
                <a:ea typeface="Consolas"/>
                <a:cs typeface="Consolas"/>
                <a:sym typeface="Consolas"/>
              </a:rPr>
              <a:t>models = [{'make':'Nokia', 'model':216, 'color':'Black'}, {'make':'Mi Max', 'model':'2', 'color':'Gold'}, {'make':'Samsung', 'model': 7, 'color':'Blue'}]</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51"/>
          <p:cNvSpPr txBox="1"/>
          <p:nvPr>
            <p:ph type="title"/>
          </p:nvPr>
        </p:nvSpPr>
        <p:spPr>
          <a:xfrm>
            <a:off x="387900" y="11524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Filtering with Lambda</a:t>
            </a:r>
            <a:endParaRPr sz="6000"/>
          </a:p>
        </p:txBody>
      </p:sp>
      <p:sp>
        <p:nvSpPr>
          <p:cNvPr id="267" name="Google Shape;267;p51"/>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Lambda functions to pick and choose contents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52"/>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Motivation	</a:t>
            </a:r>
            <a:endParaRPr/>
          </a:p>
        </p:txBody>
      </p:sp>
      <p:sp>
        <p:nvSpPr>
          <p:cNvPr id="273" name="Google Shape;273;p52"/>
          <p:cNvSpPr txBox="1"/>
          <p:nvPr>
            <p:ph idx="1" type="body"/>
          </p:nvPr>
        </p:nvSpPr>
        <p:spPr>
          <a:xfrm>
            <a:off x="628650" y="1369219"/>
            <a:ext cx="4171950" cy="3263504"/>
          </a:xfrm>
          <a:prstGeom prst="rect">
            <a:avLst/>
          </a:prstGeom>
          <a:noFill/>
          <a:ln>
            <a:noFill/>
          </a:ln>
        </p:spPr>
        <p:txBody>
          <a:bodyPr anchorCtr="0" anchor="t" bIns="34275" lIns="68575" spcFirstLastPara="1" rIns="68575" wrap="square" tIns="34275">
            <a:normAutofit/>
          </a:bodyPr>
          <a:lstStyle/>
          <a:p>
            <a:pPr indent="-196850" lvl="0" marL="177800" rtl="0" algn="l">
              <a:lnSpc>
                <a:spcPct val="90000"/>
              </a:lnSpc>
              <a:spcBef>
                <a:spcPts val="0"/>
              </a:spcBef>
              <a:spcAft>
                <a:spcPts val="0"/>
              </a:spcAft>
              <a:buSzPts val="2100"/>
              <a:buChar char="●"/>
            </a:pPr>
            <a:r>
              <a:rPr lang="en"/>
              <a:t>Like map, filter is a top level function</a:t>
            </a:r>
            <a:endParaRPr/>
          </a:p>
          <a:p>
            <a:pPr indent="-190500" lvl="1" marL="520700" rtl="0" algn="l">
              <a:lnSpc>
                <a:spcPct val="90000"/>
              </a:lnSpc>
              <a:spcBef>
                <a:spcPts val="400"/>
              </a:spcBef>
              <a:spcAft>
                <a:spcPts val="0"/>
              </a:spcAft>
              <a:buSzPts val="1800"/>
              <a:buChar char="○"/>
            </a:pPr>
            <a:r>
              <a:rPr lang="en"/>
              <a:t>It takes a function and a collection</a:t>
            </a:r>
            <a:endParaRPr/>
          </a:p>
          <a:p>
            <a:pPr indent="-190500" lvl="1" marL="520700" rtl="0" algn="l">
              <a:lnSpc>
                <a:spcPct val="90000"/>
              </a:lnSpc>
              <a:spcBef>
                <a:spcPts val="400"/>
              </a:spcBef>
              <a:spcAft>
                <a:spcPts val="0"/>
              </a:spcAft>
              <a:buSzPts val="1800"/>
              <a:buChar char="○"/>
            </a:pPr>
            <a:r>
              <a:rPr lang="en"/>
              <a:t>It returns a new collection</a:t>
            </a:r>
            <a:endParaRPr/>
          </a:p>
          <a:p>
            <a:pPr indent="-190500" lvl="1" marL="520700" rtl="0" algn="l">
              <a:lnSpc>
                <a:spcPct val="90000"/>
              </a:lnSpc>
              <a:spcBef>
                <a:spcPts val="400"/>
              </a:spcBef>
              <a:spcAft>
                <a:spcPts val="0"/>
              </a:spcAft>
              <a:buSzPts val="1800"/>
              <a:buChar char="○"/>
            </a:pPr>
            <a:r>
              <a:rPr lang="en"/>
              <a:t>The new collection is the result of applying the function to each element in the original collection. If the function returns True, the element is included in the new collection. If the function returns False, the element is not included in the new collection</a:t>
            </a:r>
            <a:endParaRPr/>
          </a:p>
          <a:p>
            <a:pPr indent="-196850" lvl="0" marL="177800" rtl="0" algn="l">
              <a:lnSpc>
                <a:spcPct val="90000"/>
              </a:lnSpc>
              <a:spcBef>
                <a:spcPts val="800"/>
              </a:spcBef>
              <a:spcAft>
                <a:spcPts val="0"/>
              </a:spcAft>
              <a:buSzPts val="2100"/>
              <a:buChar char="●"/>
            </a:pPr>
            <a:r>
              <a:rPr lang="en"/>
              <a:t>Filter returns a filter object (like `map`), so we need to cast it to a list </a:t>
            </a:r>
            <a:endParaRPr/>
          </a:p>
          <a:p>
            <a:pPr indent="-63500" lvl="0" marL="177800" rtl="0" algn="l">
              <a:lnSpc>
                <a:spcPct val="90000"/>
              </a:lnSpc>
              <a:spcBef>
                <a:spcPts val="800"/>
              </a:spcBef>
              <a:spcAft>
                <a:spcPts val="1200"/>
              </a:spcAft>
              <a:buClr>
                <a:schemeClr val="dk1"/>
              </a:buClr>
              <a:buSzPts val="2100"/>
              <a:buNone/>
            </a:pPr>
            <a:r>
              <a:t/>
            </a:r>
            <a:endParaRPr/>
          </a:p>
        </p:txBody>
      </p:sp>
      <p:sp>
        <p:nvSpPr>
          <p:cNvPr id="274" name="Google Shape;274;p52"/>
          <p:cNvSpPr txBox="1"/>
          <p:nvPr/>
        </p:nvSpPr>
        <p:spPr>
          <a:xfrm>
            <a:off x="4800600" y="1567600"/>
            <a:ext cx="3954600" cy="13623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a:solidFill>
                  <a:srgbClr val="008000"/>
                </a:solidFill>
                <a:latin typeface="Consolas"/>
                <a:ea typeface="Consolas"/>
                <a:cs typeface="Consolas"/>
                <a:sym typeface="Consolas"/>
              </a:rPr>
              <a:t># Example: Filters out all even numbers</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1080"/>
                </a:solidFill>
                <a:latin typeface="Consolas"/>
                <a:ea typeface="Consolas"/>
                <a:cs typeface="Consolas"/>
                <a:sym typeface="Consolas"/>
              </a:rPr>
              <a:t>my_list</a:t>
            </a:r>
            <a:r>
              <a:rPr b="0" lang="en">
                <a:solidFill>
                  <a:srgbClr val="000000"/>
                </a:solidFill>
                <a:latin typeface="Consolas"/>
                <a:ea typeface="Consolas"/>
                <a:cs typeface="Consolas"/>
                <a:sym typeface="Consolas"/>
              </a:rPr>
              <a:t> = </a:t>
            </a:r>
            <a:r>
              <a:rPr b="0" lang="en">
                <a:solidFill>
                  <a:srgbClr val="222222"/>
                </a:solidFill>
                <a:latin typeface="Consolas"/>
                <a:ea typeface="Consolas"/>
                <a:cs typeface="Consolas"/>
                <a:sym typeface="Consolas"/>
              </a:rPr>
              <a:t>[</a:t>
            </a:r>
            <a:r>
              <a:rPr b="0" lang="en">
                <a:solidFill>
                  <a:srgbClr val="098658"/>
                </a:solidFill>
                <a:latin typeface="Consolas"/>
                <a:ea typeface="Consolas"/>
                <a:cs typeface="Consolas"/>
                <a:sym typeface="Consolas"/>
              </a:rPr>
              <a:t>1</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2</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3</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4</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5</a:t>
            </a:r>
            <a:r>
              <a:rPr b="0" lang="en">
                <a:solidFill>
                  <a:srgbClr val="222222"/>
                </a:solidFill>
                <a:latin typeface="Consolas"/>
                <a:ea typeface="Consolas"/>
                <a:cs typeface="Consolas"/>
                <a:sym typeface="Consolas"/>
              </a:rPr>
              <a:t>]</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1080"/>
                </a:solidFill>
                <a:latin typeface="Consolas"/>
                <a:ea typeface="Consolas"/>
                <a:cs typeface="Consolas"/>
                <a:sym typeface="Consolas"/>
              </a:rPr>
              <a:t>filter_result</a:t>
            </a:r>
            <a:r>
              <a:rPr b="0" lang="en">
                <a:solidFill>
                  <a:srgbClr val="000000"/>
                </a:solidFill>
                <a:latin typeface="Consolas"/>
                <a:ea typeface="Consolas"/>
                <a:cs typeface="Consolas"/>
                <a:sym typeface="Consolas"/>
              </a:rPr>
              <a:t> = </a:t>
            </a:r>
            <a:r>
              <a:rPr b="0" lang="en">
                <a:solidFill>
                  <a:srgbClr val="267F99"/>
                </a:solidFill>
                <a:latin typeface="Consolas"/>
                <a:ea typeface="Consolas"/>
                <a:cs typeface="Consolas"/>
                <a:sym typeface="Consolas"/>
              </a:rPr>
              <a:t>filter</a:t>
            </a:r>
            <a:r>
              <a:rPr b="0" lang="en">
                <a:solidFill>
                  <a:srgbClr val="222222"/>
                </a:solidFill>
                <a:latin typeface="Consolas"/>
                <a:ea typeface="Consolas"/>
                <a:cs typeface="Consolas"/>
                <a:sym typeface="Consolas"/>
              </a:rPr>
              <a:t>(</a:t>
            </a:r>
            <a:r>
              <a:rPr b="0" lang="en">
                <a:solidFill>
                  <a:srgbClr val="0000FF"/>
                </a:solidFill>
                <a:latin typeface="Consolas"/>
                <a:ea typeface="Consolas"/>
                <a:cs typeface="Consolas"/>
                <a:sym typeface="Consolas"/>
              </a:rPr>
              <a:t>lambda</a:t>
            </a:r>
            <a:r>
              <a:rPr b="0" lang="en">
                <a:solidFill>
                  <a:srgbClr val="000000"/>
                </a:solidFill>
                <a:latin typeface="Consolas"/>
                <a:ea typeface="Consolas"/>
                <a:cs typeface="Consolas"/>
                <a:sym typeface="Consolas"/>
              </a:rPr>
              <a:t> </a:t>
            </a:r>
            <a:r>
              <a:rPr b="0" lang="en">
                <a:solidFill>
                  <a:srgbClr val="001080"/>
                </a:solidFill>
                <a:latin typeface="Consolas"/>
                <a:ea typeface="Consolas"/>
                <a:cs typeface="Consolas"/>
                <a:sym typeface="Consolas"/>
              </a:rPr>
              <a:t>x</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01080"/>
                </a:solidFill>
                <a:latin typeface="Consolas"/>
                <a:ea typeface="Consolas"/>
                <a:cs typeface="Consolas"/>
                <a:sym typeface="Consolas"/>
              </a:rPr>
              <a:t>x</a:t>
            </a:r>
            <a:r>
              <a:rPr b="0" lang="en">
                <a:solidFill>
                  <a:srgbClr val="000000"/>
                </a:solidFill>
                <a:latin typeface="Consolas"/>
                <a:ea typeface="Consolas"/>
                <a:cs typeface="Consolas"/>
                <a:sym typeface="Consolas"/>
              </a:rPr>
              <a:t> % </a:t>
            </a:r>
            <a:r>
              <a:rPr b="0" lang="en">
                <a:solidFill>
                  <a:srgbClr val="098658"/>
                </a:solidFill>
                <a:latin typeface="Consolas"/>
                <a:ea typeface="Consolas"/>
                <a:cs typeface="Consolas"/>
                <a:sym typeface="Consolas"/>
              </a:rPr>
              <a:t>2</a:t>
            </a:r>
            <a:r>
              <a:rPr b="0" lang="en">
                <a:solidFill>
                  <a:srgbClr val="000000"/>
                </a:solidFill>
                <a:latin typeface="Consolas"/>
                <a:ea typeface="Consolas"/>
                <a:cs typeface="Consolas"/>
                <a:sym typeface="Consolas"/>
              </a:rPr>
              <a:t> == </a:t>
            </a:r>
            <a:r>
              <a:rPr b="0" lang="en">
                <a:solidFill>
                  <a:srgbClr val="098658"/>
                </a:solidFill>
                <a:latin typeface="Consolas"/>
                <a:ea typeface="Consolas"/>
                <a:cs typeface="Consolas"/>
                <a:sym typeface="Consolas"/>
              </a:rPr>
              <a:t>1</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01080"/>
                </a:solidFill>
                <a:latin typeface="Consolas"/>
                <a:ea typeface="Consolas"/>
                <a:cs typeface="Consolas"/>
                <a:sym typeface="Consolas"/>
              </a:rPr>
              <a:t>my_list</a:t>
            </a:r>
            <a:r>
              <a:rPr b="0" lang="en">
                <a:solidFill>
                  <a:srgbClr val="222222"/>
                </a:solidFill>
                <a:latin typeface="Consolas"/>
                <a:ea typeface="Consolas"/>
                <a:cs typeface="Consolas"/>
                <a:sym typeface="Consolas"/>
              </a:rPr>
              <a:t>)</a:t>
            </a:r>
            <a:endParaRPr b="0">
              <a:solidFill>
                <a:srgbClr val="222222"/>
              </a:solidFill>
              <a:latin typeface="Consolas"/>
              <a:ea typeface="Consolas"/>
              <a:cs typeface="Consolas"/>
              <a:sym typeface="Consolas"/>
            </a:endParaRPr>
          </a:p>
          <a:p>
            <a:pPr indent="0" lvl="0" marL="0" marR="0" rtl="0" algn="l">
              <a:spcBef>
                <a:spcPts val="0"/>
              </a:spcBef>
              <a:spcAft>
                <a:spcPts val="0"/>
              </a:spcAft>
              <a:buNone/>
            </a:pPr>
            <a:r>
              <a:t/>
            </a:r>
            <a:endParaRPr>
              <a:solidFill>
                <a:srgbClr val="22222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795E26"/>
                </a:solidFill>
                <a:latin typeface="Consolas"/>
                <a:ea typeface="Consolas"/>
                <a:cs typeface="Consolas"/>
                <a:sym typeface="Consolas"/>
              </a:rPr>
              <a:t>print</a:t>
            </a:r>
            <a:r>
              <a:rPr lang="en">
                <a:solidFill>
                  <a:srgbClr val="222222"/>
                </a:solidFill>
                <a:latin typeface="Consolas"/>
                <a:ea typeface="Consolas"/>
                <a:cs typeface="Consolas"/>
                <a:sym typeface="Consolas"/>
              </a:rPr>
              <a:t>(</a:t>
            </a:r>
            <a:r>
              <a:rPr lang="en">
                <a:solidFill>
                  <a:srgbClr val="001080"/>
                </a:solidFill>
                <a:latin typeface="Consolas"/>
                <a:ea typeface="Consolas"/>
                <a:cs typeface="Consolas"/>
                <a:sym typeface="Consolas"/>
              </a:rPr>
              <a:t>filter_result</a:t>
            </a:r>
            <a:r>
              <a:rPr lang="en">
                <a:solidFill>
                  <a:srgbClr val="222222"/>
                </a:solidFill>
                <a:latin typeface="Consolas"/>
                <a:ea typeface="Consolas"/>
                <a:cs typeface="Consolas"/>
                <a:sym typeface="Consolas"/>
              </a:rPr>
              <a:t>)</a:t>
            </a:r>
            <a:endParaRPr>
              <a:solidFill>
                <a:srgbClr val="222222"/>
              </a:solidFill>
              <a:latin typeface="Consolas"/>
              <a:ea typeface="Consolas"/>
              <a:cs typeface="Consolas"/>
              <a:sym typeface="Consolas"/>
            </a:endParaRPr>
          </a:p>
        </p:txBody>
      </p:sp>
      <p:sp>
        <p:nvSpPr>
          <p:cNvPr id="275" name="Google Shape;275;p52"/>
          <p:cNvSpPr txBox="1"/>
          <p:nvPr/>
        </p:nvSpPr>
        <p:spPr>
          <a:xfrm>
            <a:off x="5321349" y="3461075"/>
            <a:ext cx="3027300" cy="2538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lang="en" sz="1200">
                <a:latin typeface="Consolas"/>
                <a:ea typeface="Consolas"/>
                <a:cs typeface="Consolas"/>
                <a:sym typeface="Consolas"/>
              </a:rPr>
              <a:t>&lt;filter object at 0x</a:t>
            </a:r>
            <a:r>
              <a:rPr lang="en" sz="1200">
                <a:latin typeface="Consolas"/>
                <a:ea typeface="Consolas"/>
                <a:cs typeface="Consolas"/>
                <a:sym typeface="Consolas"/>
              </a:rPr>
              <a:t>7f87a75b5908</a:t>
            </a:r>
            <a:r>
              <a:rPr lang="en" sz="1200">
                <a:latin typeface="Consolas"/>
                <a:ea typeface="Consolas"/>
                <a:cs typeface="Consolas"/>
                <a:sym typeface="Consolas"/>
              </a:rPr>
              <a:t>&gt;</a:t>
            </a:r>
            <a:endParaRPr b="0" sz="1200">
              <a:latin typeface="Consolas"/>
              <a:ea typeface="Consolas"/>
              <a:cs typeface="Consolas"/>
              <a:sym typeface="Consolas"/>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53"/>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Motivation	</a:t>
            </a:r>
            <a:endParaRPr/>
          </a:p>
        </p:txBody>
      </p:sp>
      <p:sp>
        <p:nvSpPr>
          <p:cNvPr id="281" name="Google Shape;281;p53"/>
          <p:cNvSpPr txBox="1"/>
          <p:nvPr>
            <p:ph idx="1" type="body"/>
          </p:nvPr>
        </p:nvSpPr>
        <p:spPr>
          <a:xfrm>
            <a:off x="628650" y="1369219"/>
            <a:ext cx="4172100" cy="3263400"/>
          </a:xfrm>
          <a:prstGeom prst="rect">
            <a:avLst/>
          </a:prstGeom>
          <a:noFill/>
          <a:ln>
            <a:noFill/>
          </a:ln>
        </p:spPr>
        <p:txBody>
          <a:bodyPr anchorCtr="0" anchor="t" bIns="34275" lIns="68575" spcFirstLastPara="1" rIns="68575" wrap="square" tIns="34275">
            <a:normAutofit/>
          </a:bodyPr>
          <a:lstStyle/>
          <a:p>
            <a:pPr indent="-177800" lvl="0" marL="177800" rtl="0" algn="l">
              <a:lnSpc>
                <a:spcPct val="90000"/>
              </a:lnSpc>
              <a:spcBef>
                <a:spcPts val="800"/>
              </a:spcBef>
              <a:spcAft>
                <a:spcPts val="0"/>
              </a:spcAft>
              <a:buSzPts val="1800"/>
              <a:buChar char="●"/>
            </a:pPr>
            <a:r>
              <a:rPr lang="en"/>
              <a:t>Like with map this needs to be converted to a list </a:t>
            </a:r>
            <a:endParaRPr/>
          </a:p>
          <a:p>
            <a:pPr indent="-177800" lvl="0" marL="177800" rtl="0" algn="l">
              <a:lnSpc>
                <a:spcPct val="90000"/>
              </a:lnSpc>
              <a:spcBef>
                <a:spcPts val="800"/>
              </a:spcBef>
              <a:spcAft>
                <a:spcPts val="0"/>
              </a:spcAft>
              <a:buSzPts val="1800"/>
              <a:buChar char="●"/>
            </a:pPr>
            <a:r>
              <a:rPr lang="en"/>
              <a:t>This also means filter is computed </a:t>
            </a:r>
            <a:r>
              <a:rPr lang="en">
                <a:solidFill>
                  <a:schemeClr val="accent6"/>
                </a:solidFill>
              </a:rPr>
              <a:t>lazily</a:t>
            </a:r>
            <a:endParaRPr>
              <a:solidFill>
                <a:schemeClr val="accent6"/>
              </a:solidFill>
            </a:endParaRPr>
          </a:p>
          <a:p>
            <a:pPr indent="-177800" lvl="1" marL="520700" rtl="0" algn="l">
              <a:lnSpc>
                <a:spcPct val="90000"/>
              </a:lnSpc>
              <a:spcBef>
                <a:spcPts val="800"/>
              </a:spcBef>
              <a:spcAft>
                <a:spcPts val="0"/>
              </a:spcAft>
              <a:buSzPts val="1400"/>
              <a:buChar char="○"/>
            </a:pPr>
            <a:r>
              <a:rPr lang="en"/>
              <a:t>It will only calculate the actual results when it is being used for something (see python tutor of this vs last slide)</a:t>
            </a:r>
            <a:endParaRPr/>
          </a:p>
          <a:p>
            <a:pPr indent="-63500" lvl="0" marL="177800" rtl="0" algn="l">
              <a:lnSpc>
                <a:spcPct val="90000"/>
              </a:lnSpc>
              <a:spcBef>
                <a:spcPts val="800"/>
              </a:spcBef>
              <a:spcAft>
                <a:spcPts val="1200"/>
              </a:spcAft>
              <a:buClr>
                <a:schemeClr val="dk1"/>
              </a:buClr>
              <a:buSzPts val="2100"/>
              <a:buNone/>
            </a:pPr>
            <a:r>
              <a:t/>
            </a:r>
            <a:endParaRPr/>
          </a:p>
        </p:txBody>
      </p:sp>
      <p:sp>
        <p:nvSpPr>
          <p:cNvPr id="282" name="Google Shape;282;p53"/>
          <p:cNvSpPr txBox="1"/>
          <p:nvPr/>
        </p:nvSpPr>
        <p:spPr>
          <a:xfrm>
            <a:off x="4800600" y="1567600"/>
            <a:ext cx="3954600" cy="13623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a:solidFill>
                  <a:srgbClr val="008000"/>
                </a:solidFill>
                <a:latin typeface="Consolas"/>
                <a:ea typeface="Consolas"/>
                <a:cs typeface="Consolas"/>
                <a:sym typeface="Consolas"/>
              </a:rPr>
              <a:t># Example: Filters out all even numbers</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1080"/>
                </a:solidFill>
                <a:latin typeface="Consolas"/>
                <a:ea typeface="Consolas"/>
                <a:cs typeface="Consolas"/>
                <a:sym typeface="Consolas"/>
              </a:rPr>
              <a:t>my_list</a:t>
            </a:r>
            <a:r>
              <a:rPr b="0" lang="en">
                <a:solidFill>
                  <a:srgbClr val="000000"/>
                </a:solidFill>
                <a:latin typeface="Consolas"/>
                <a:ea typeface="Consolas"/>
                <a:cs typeface="Consolas"/>
                <a:sym typeface="Consolas"/>
              </a:rPr>
              <a:t> = </a:t>
            </a:r>
            <a:r>
              <a:rPr b="0" lang="en">
                <a:solidFill>
                  <a:srgbClr val="222222"/>
                </a:solidFill>
                <a:latin typeface="Consolas"/>
                <a:ea typeface="Consolas"/>
                <a:cs typeface="Consolas"/>
                <a:sym typeface="Consolas"/>
              </a:rPr>
              <a:t>[</a:t>
            </a:r>
            <a:r>
              <a:rPr b="0" lang="en">
                <a:solidFill>
                  <a:srgbClr val="098658"/>
                </a:solidFill>
                <a:latin typeface="Consolas"/>
                <a:ea typeface="Consolas"/>
                <a:cs typeface="Consolas"/>
                <a:sym typeface="Consolas"/>
              </a:rPr>
              <a:t>1</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2</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3</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4</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5</a:t>
            </a:r>
            <a:r>
              <a:rPr b="0" lang="en">
                <a:solidFill>
                  <a:srgbClr val="222222"/>
                </a:solidFill>
                <a:latin typeface="Consolas"/>
                <a:ea typeface="Consolas"/>
                <a:cs typeface="Consolas"/>
                <a:sym typeface="Consolas"/>
              </a:rPr>
              <a:t>]</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1080"/>
                </a:solidFill>
                <a:latin typeface="Consolas"/>
                <a:ea typeface="Consolas"/>
                <a:cs typeface="Consolas"/>
                <a:sym typeface="Consolas"/>
              </a:rPr>
              <a:t>filter_result</a:t>
            </a:r>
            <a:r>
              <a:rPr b="0" lang="en">
                <a:solidFill>
                  <a:srgbClr val="000000"/>
                </a:solidFill>
                <a:latin typeface="Consolas"/>
                <a:ea typeface="Consolas"/>
                <a:cs typeface="Consolas"/>
                <a:sym typeface="Consolas"/>
              </a:rPr>
              <a:t> = </a:t>
            </a:r>
            <a:r>
              <a:rPr lang="en">
                <a:solidFill>
                  <a:srgbClr val="267F99"/>
                </a:solidFill>
                <a:latin typeface="Consolas"/>
                <a:ea typeface="Consolas"/>
                <a:cs typeface="Consolas"/>
                <a:sym typeface="Consolas"/>
              </a:rPr>
              <a:t>list</a:t>
            </a:r>
            <a:r>
              <a:rPr lang="en">
                <a:solidFill>
                  <a:srgbClr val="222222"/>
                </a:solidFill>
                <a:latin typeface="Consolas"/>
                <a:ea typeface="Consolas"/>
                <a:cs typeface="Consolas"/>
                <a:sym typeface="Consolas"/>
              </a:rPr>
              <a:t>(</a:t>
            </a:r>
            <a:r>
              <a:rPr b="0" lang="en">
                <a:solidFill>
                  <a:srgbClr val="267F99"/>
                </a:solidFill>
                <a:latin typeface="Consolas"/>
                <a:ea typeface="Consolas"/>
                <a:cs typeface="Consolas"/>
                <a:sym typeface="Consolas"/>
              </a:rPr>
              <a:t>filter</a:t>
            </a:r>
            <a:r>
              <a:rPr b="0" lang="en">
                <a:solidFill>
                  <a:srgbClr val="222222"/>
                </a:solidFill>
                <a:latin typeface="Consolas"/>
                <a:ea typeface="Consolas"/>
                <a:cs typeface="Consolas"/>
                <a:sym typeface="Consolas"/>
              </a:rPr>
              <a:t>(</a:t>
            </a:r>
            <a:r>
              <a:rPr b="0" lang="en">
                <a:solidFill>
                  <a:srgbClr val="0000FF"/>
                </a:solidFill>
                <a:latin typeface="Consolas"/>
                <a:ea typeface="Consolas"/>
                <a:cs typeface="Consolas"/>
                <a:sym typeface="Consolas"/>
              </a:rPr>
              <a:t>lambda</a:t>
            </a:r>
            <a:r>
              <a:rPr b="0" lang="en">
                <a:solidFill>
                  <a:srgbClr val="000000"/>
                </a:solidFill>
                <a:latin typeface="Consolas"/>
                <a:ea typeface="Consolas"/>
                <a:cs typeface="Consolas"/>
                <a:sym typeface="Consolas"/>
              </a:rPr>
              <a:t> </a:t>
            </a:r>
            <a:r>
              <a:rPr b="0" lang="en">
                <a:solidFill>
                  <a:srgbClr val="001080"/>
                </a:solidFill>
                <a:latin typeface="Consolas"/>
                <a:ea typeface="Consolas"/>
                <a:cs typeface="Consolas"/>
                <a:sym typeface="Consolas"/>
              </a:rPr>
              <a:t>x</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01080"/>
                </a:solidFill>
                <a:latin typeface="Consolas"/>
                <a:ea typeface="Consolas"/>
                <a:cs typeface="Consolas"/>
                <a:sym typeface="Consolas"/>
              </a:rPr>
              <a:t>x</a:t>
            </a:r>
            <a:r>
              <a:rPr b="0" lang="en">
                <a:solidFill>
                  <a:srgbClr val="000000"/>
                </a:solidFill>
                <a:latin typeface="Consolas"/>
                <a:ea typeface="Consolas"/>
                <a:cs typeface="Consolas"/>
                <a:sym typeface="Consolas"/>
              </a:rPr>
              <a:t> % </a:t>
            </a:r>
            <a:r>
              <a:rPr b="0" lang="en">
                <a:solidFill>
                  <a:srgbClr val="098658"/>
                </a:solidFill>
                <a:latin typeface="Consolas"/>
                <a:ea typeface="Consolas"/>
                <a:cs typeface="Consolas"/>
                <a:sym typeface="Consolas"/>
              </a:rPr>
              <a:t>2</a:t>
            </a:r>
            <a:r>
              <a:rPr b="0" lang="en">
                <a:solidFill>
                  <a:srgbClr val="000000"/>
                </a:solidFill>
                <a:latin typeface="Consolas"/>
                <a:ea typeface="Consolas"/>
                <a:cs typeface="Consolas"/>
                <a:sym typeface="Consolas"/>
              </a:rPr>
              <a:t> == </a:t>
            </a:r>
            <a:r>
              <a:rPr b="0" lang="en">
                <a:solidFill>
                  <a:srgbClr val="098658"/>
                </a:solidFill>
                <a:latin typeface="Consolas"/>
                <a:ea typeface="Consolas"/>
                <a:cs typeface="Consolas"/>
                <a:sym typeface="Consolas"/>
              </a:rPr>
              <a:t>1</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01080"/>
                </a:solidFill>
                <a:latin typeface="Consolas"/>
                <a:ea typeface="Consolas"/>
                <a:cs typeface="Consolas"/>
                <a:sym typeface="Consolas"/>
              </a:rPr>
              <a:t>my_list</a:t>
            </a:r>
            <a:r>
              <a:rPr b="0" lang="en">
                <a:solidFill>
                  <a:srgbClr val="222222"/>
                </a:solidFill>
                <a:latin typeface="Consolas"/>
                <a:ea typeface="Consolas"/>
                <a:cs typeface="Consolas"/>
                <a:sym typeface="Consolas"/>
              </a:rPr>
              <a:t>))</a:t>
            </a:r>
            <a:endParaRPr b="0">
              <a:solidFill>
                <a:srgbClr val="222222"/>
              </a:solidFill>
              <a:latin typeface="Consolas"/>
              <a:ea typeface="Consolas"/>
              <a:cs typeface="Consolas"/>
              <a:sym typeface="Consolas"/>
            </a:endParaRPr>
          </a:p>
          <a:p>
            <a:pPr indent="0" lvl="0" marL="0" marR="0" rtl="0" algn="l">
              <a:spcBef>
                <a:spcPts val="0"/>
              </a:spcBef>
              <a:spcAft>
                <a:spcPts val="0"/>
              </a:spcAft>
              <a:buNone/>
            </a:pPr>
            <a:r>
              <a:t/>
            </a:r>
            <a:endParaRPr>
              <a:solidFill>
                <a:srgbClr val="22222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795E26"/>
                </a:solidFill>
                <a:latin typeface="Consolas"/>
                <a:ea typeface="Consolas"/>
                <a:cs typeface="Consolas"/>
                <a:sym typeface="Consolas"/>
              </a:rPr>
              <a:t>print</a:t>
            </a:r>
            <a:r>
              <a:rPr lang="en">
                <a:solidFill>
                  <a:srgbClr val="222222"/>
                </a:solidFill>
                <a:latin typeface="Consolas"/>
                <a:ea typeface="Consolas"/>
                <a:cs typeface="Consolas"/>
                <a:sym typeface="Consolas"/>
              </a:rPr>
              <a:t>(</a:t>
            </a:r>
            <a:r>
              <a:rPr lang="en">
                <a:solidFill>
                  <a:srgbClr val="001080"/>
                </a:solidFill>
                <a:latin typeface="Consolas"/>
                <a:ea typeface="Consolas"/>
                <a:cs typeface="Consolas"/>
                <a:sym typeface="Consolas"/>
              </a:rPr>
              <a:t>filter_result</a:t>
            </a:r>
            <a:r>
              <a:rPr lang="en">
                <a:solidFill>
                  <a:srgbClr val="222222"/>
                </a:solidFill>
                <a:latin typeface="Consolas"/>
                <a:ea typeface="Consolas"/>
                <a:cs typeface="Consolas"/>
                <a:sym typeface="Consolas"/>
              </a:rPr>
              <a:t>)</a:t>
            </a:r>
            <a:endParaRPr>
              <a:solidFill>
                <a:srgbClr val="222222"/>
              </a:solidFill>
              <a:latin typeface="Consolas"/>
              <a:ea typeface="Consolas"/>
              <a:cs typeface="Consolas"/>
              <a:sym typeface="Consolas"/>
            </a:endParaRPr>
          </a:p>
        </p:txBody>
      </p:sp>
      <p:sp>
        <p:nvSpPr>
          <p:cNvPr id="283" name="Google Shape;283;p53"/>
          <p:cNvSpPr txBox="1"/>
          <p:nvPr/>
        </p:nvSpPr>
        <p:spPr>
          <a:xfrm>
            <a:off x="5321349" y="3461075"/>
            <a:ext cx="3027300" cy="2538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lang="en" sz="1200">
                <a:latin typeface="Consolas"/>
                <a:ea typeface="Consolas"/>
                <a:cs typeface="Consolas"/>
                <a:sym typeface="Consolas"/>
              </a:rPr>
              <a:t>[1,3,5]</a:t>
            </a:r>
            <a:endParaRPr b="0" sz="1200">
              <a:latin typeface="Consolas"/>
              <a:ea typeface="Consolas"/>
              <a:cs typeface="Consolas"/>
              <a:sym typeface="Consolas"/>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54"/>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Filter with Comprehensions (review)</a:t>
            </a:r>
            <a:endParaRPr/>
          </a:p>
        </p:txBody>
      </p:sp>
      <p:sp>
        <p:nvSpPr>
          <p:cNvPr id="289" name="Google Shape;289;p54"/>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a:bodyPr>
          <a:lstStyle/>
          <a:p>
            <a:pPr indent="0" lvl="0" marL="177800" rtl="0" algn="l">
              <a:lnSpc>
                <a:spcPct val="90000"/>
              </a:lnSpc>
              <a:spcBef>
                <a:spcPts val="800"/>
              </a:spcBef>
              <a:spcAft>
                <a:spcPts val="0"/>
              </a:spcAft>
              <a:buNone/>
            </a:pPr>
            <a:r>
              <a:rPr lang="en" sz="2200"/>
              <a:t>Like with maps, filters can be done with comprehensions without the need for lambda functions in most cases</a:t>
            </a:r>
            <a:endParaRPr sz="2200"/>
          </a:p>
          <a:p>
            <a:pPr indent="-63500" lvl="0" marL="177800" rtl="0" algn="l">
              <a:lnSpc>
                <a:spcPct val="90000"/>
              </a:lnSpc>
              <a:spcBef>
                <a:spcPts val="800"/>
              </a:spcBef>
              <a:spcAft>
                <a:spcPts val="1200"/>
              </a:spcAft>
              <a:buClr>
                <a:schemeClr val="dk1"/>
              </a:buClr>
              <a:buSzPts val="2100"/>
              <a:buNone/>
            </a:pPr>
            <a:r>
              <a:t/>
            </a:r>
            <a:endParaRPr/>
          </a:p>
        </p:txBody>
      </p:sp>
      <p:sp>
        <p:nvSpPr>
          <p:cNvPr id="290" name="Google Shape;290;p54"/>
          <p:cNvSpPr txBox="1"/>
          <p:nvPr/>
        </p:nvSpPr>
        <p:spPr>
          <a:xfrm>
            <a:off x="956800" y="2203750"/>
            <a:ext cx="5649600" cy="1146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a:solidFill>
                  <a:srgbClr val="008000"/>
                </a:solidFill>
                <a:latin typeface="Consolas"/>
                <a:ea typeface="Consolas"/>
                <a:cs typeface="Consolas"/>
                <a:sym typeface="Consolas"/>
              </a:rPr>
              <a:t># Example: Filters out all </a:t>
            </a:r>
            <a:r>
              <a:rPr lang="en">
                <a:solidFill>
                  <a:srgbClr val="008000"/>
                </a:solidFill>
                <a:latin typeface="Consolas"/>
                <a:ea typeface="Consolas"/>
                <a:cs typeface="Consolas"/>
                <a:sym typeface="Consolas"/>
              </a:rPr>
              <a:t>numbers &gt; 2</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1080"/>
                </a:solidFill>
                <a:latin typeface="Consolas"/>
                <a:ea typeface="Consolas"/>
                <a:cs typeface="Consolas"/>
                <a:sym typeface="Consolas"/>
              </a:rPr>
              <a:t>my_list</a:t>
            </a:r>
            <a:r>
              <a:rPr b="0" lang="en">
                <a:solidFill>
                  <a:srgbClr val="000000"/>
                </a:solidFill>
                <a:latin typeface="Consolas"/>
                <a:ea typeface="Consolas"/>
                <a:cs typeface="Consolas"/>
                <a:sym typeface="Consolas"/>
              </a:rPr>
              <a:t> = </a:t>
            </a:r>
            <a:r>
              <a:rPr b="0" lang="en">
                <a:solidFill>
                  <a:srgbClr val="222222"/>
                </a:solidFill>
                <a:latin typeface="Consolas"/>
                <a:ea typeface="Consolas"/>
                <a:cs typeface="Consolas"/>
                <a:sym typeface="Consolas"/>
              </a:rPr>
              <a:t>[</a:t>
            </a:r>
            <a:r>
              <a:rPr b="0" lang="en">
                <a:solidFill>
                  <a:srgbClr val="098658"/>
                </a:solidFill>
                <a:latin typeface="Consolas"/>
                <a:ea typeface="Consolas"/>
                <a:cs typeface="Consolas"/>
                <a:sym typeface="Consolas"/>
              </a:rPr>
              <a:t>1</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2</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3</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4</a:t>
            </a:r>
            <a:r>
              <a:rPr b="0" lang="en">
                <a:solidFill>
                  <a:srgbClr val="222222"/>
                </a:solidFill>
                <a:latin typeface="Consolas"/>
                <a:ea typeface="Consolas"/>
                <a:cs typeface="Consolas"/>
                <a:sym typeface="Consolas"/>
              </a:rPr>
              <a:t>,</a:t>
            </a:r>
            <a:r>
              <a:rPr b="0" lang="en">
                <a:solidFill>
                  <a:srgbClr val="000000"/>
                </a:solidFill>
                <a:latin typeface="Consolas"/>
                <a:ea typeface="Consolas"/>
                <a:cs typeface="Consolas"/>
                <a:sym typeface="Consolas"/>
              </a:rPr>
              <a:t> </a:t>
            </a:r>
            <a:r>
              <a:rPr b="0" lang="en">
                <a:solidFill>
                  <a:srgbClr val="098658"/>
                </a:solidFill>
                <a:latin typeface="Consolas"/>
                <a:ea typeface="Consolas"/>
                <a:cs typeface="Consolas"/>
                <a:sym typeface="Consolas"/>
              </a:rPr>
              <a:t>5</a:t>
            </a:r>
            <a:r>
              <a:rPr b="0" lang="en">
                <a:solidFill>
                  <a:srgbClr val="222222"/>
                </a:solidFill>
                <a:latin typeface="Consolas"/>
                <a:ea typeface="Consolas"/>
                <a:cs typeface="Consolas"/>
                <a:sym typeface="Consolas"/>
              </a:rPr>
              <a:t>]</a:t>
            </a:r>
            <a:endParaRPr b="0">
              <a:solidFill>
                <a:srgbClr val="000000"/>
              </a:solidFill>
              <a:latin typeface="Consolas"/>
              <a:ea typeface="Consolas"/>
              <a:cs typeface="Consolas"/>
              <a:sym typeface="Consolas"/>
            </a:endParaRPr>
          </a:p>
          <a:p>
            <a:pPr indent="0" lvl="0" marL="0" marR="0" rtl="0" algn="l">
              <a:spcBef>
                <a:spcPts val="0"/>
              </a:spcBef>
              <a:spcAft>
                <a:spcPts val="0"/>
              </a:spcAft>
              <a:buNone/>
            </a:pPr>
            <a:r>
              <a:rPr b="0" lang="en">
                <a:solidFill>
                  <a:srgbClr val="001080"/>
                </a:solidFill>
                <a:latin typeface="Consolas"/>
                <a:ea typeface="Consolas"/>
                <a:cs typeface="Consolas"/>
                <a:sym typeface="Consolas"/>
              </a:rPr>
              <a:t>filter_result</a:t>
            </a:r>
            <a:r>
              <a:rPr b="0" lang="en">
                <a:solidFill>
                  <a:srgbClr val="000000"/>
                </a:solidFill>
                <a:latin typeface="Consolas"/>
                <a:ea typeface="Consolas"/>
                <a:cs typeface="Consolas"/>
                <a:sym typeface="Consolas"/>
              </a:rPr>
              <a:t> = </a:t>
            </a:r>
            <a:r>
              <a:rPr lang="en">
                <a:latin typeface="Consolas"/>
                <a:ea typeface="Consolas"/>
                <a:cs typeface="Consolas"/>
                <a:sym typeface="Consolas"/>
              </a:rPr>
              <a:t>[</a:t>
            </a:r>
            <a:r>
              <a:rPr lang="en">
                <a:solidFill>
                  <a:srgbClr val="001080"/>
                </a:solidFill>
                <a:latin typeface="Consolas"/>
                <a:ea typeface="Consolas"/>
                <a:cs typeface="Consolas"/>
                <a:sym typeface="Consolas"/>
              </a:rPr>
              <a:t>x</a:t>
            </a:r>
            <a:r>
              <a:rPr lang="en">
                <a:solidFill>
                  <a:srgbClr val="267F99"/>
                </a:solidFill>
                <a:latin typeface="Consolas"/>
                <a:ea typeface="Consolas"/>
                <a:cs typeface="Consolas"/>
                <a:sym typeface="Consolas"/>
              </a:rPr>
              <a:t> for </a:t>
            </a:r>
            <a:r>
              <a:rPr lang="en">
                <a:solidFill>
                  <a:srgbClr val="001080"/>
                </a:solidFill>
                <a:latin typeface="Consolas"/>
                <a:ea typeface="Consolas"/>
                <a:cs typeface="Consolas"/>
                <a:sym typeface="Consolas"/>
              </a:rPr>
              <a:t>x</a:t>
            </a:r>
            <a:r>
              <a:rPr lang="en">
                <a:solidFill>
                  <a:srgbClr val="267F99"/>
                </a:solidFill>
                <a:latin typeface="Consolas"/>
                <a:ea typeface="Consolas"/>
                <a:cs typeface="Consolas"/>
                <a:sym typeface="Consolas"/>
              </a:rPr>
              <a:t> in </a:t>
            </a:r>
            <a:r>
              <a:rPr lang="en">
                <a:solidFill>
                  <a:srgbClr val="001080"/>
                </a:solidFill>
                <a:latin typeface="Consolas"/>
                <a:ea typeface="Consolas"/>
                <a:cs typeface="Consolas"/>
                <a:sym typeface="Consolas"/>
              </a:rPr>
              <a:t>my_list</a:t>
            </a:r>
            <a:r>
              <a:rPr lang="en">
                <a:solidFill>
                  <a:srgbClr val="267F99"/>
                </a:solidFill>
                <a:latin typeface="Consolas"/>
                <a:ea typeface="Consolas"/>
                <a:cs typeface="Consolas"/>
                <a:sym typeface="Consolas"/>
              </a:rPr>
              <a:t> if </a:t>
            </a:r>
            <a:r>
              <a:rPr b="0" lang="en">
                <a:solidFill>
                  <a:srgbClr val="001080"/>
                </a:solidFill>
                <a:latin typeface="Consolas"/>
                <a:ea typeface="Consolas"/>
                <a:cs typeface="Consolas"/>
                <a:sym typeface="Consolas"/>
              </a:rPr>
              <a:t>x</a:t>
            </a:r>
            <a:r>
              <a:rPr b="0" lang="en">
                <a:solidFill>
                  <a:srgbClr val="000000"/>
                </a:solidFill>
                <a:latin typeface="Consolas"/>
                <a:ea typeface="Consolas"/>
                <a:cs typeface="Consolas"/>
                <a:sym typeface="Consolas"/>
              </a:rPr>
              <a:t> </a:t>
            </a:r>
            <a:r>
              <a:rPr lang="en">
                <a:latin typeface="Consolas"/>
                <a:ea typeface="Consolas"/>
                <a:cs typeface="Consolas"/>
                <a:sym typeface="Consolas"/>
              </a:rPr>
              <a:t>&gt; </a:t>
            </a:r>
            <a:r>
              <a:rPr lang="en">
                <a:solidFill>
                  <a:srgbClr val="098658"/>
                </a:solidFill>
                <a:latin typeface="Consolas"/>
                <a:ea typeface="Consolas"/>
                <a:cs typeface="Consolas"/>
                <a:sym typeface="Consolas"/>
              </a:rPr>
              <a:t>2</a:t>
            </a:r>
            <a:r>
              <a:rPr lang="en">
                <a:solidFill>
                  <a:srgbClr val="222222"/>
                </a:solidFill>
                <a:latin typeface="Consolas"/>
                <a:ea typeface="Consolas"/>
                <a:cs typeface="Consolas"/>
                <a:sym typeface="Consolas"/>
              </a:rPr>
              <a:t>]</a:t>
            </a:r>
            <a:endParaRPr b="0">
              <a:solidFill>
                <a:srgbClr val="222222"/>
              </a:solidFill>
              <a:latin typeface="Consolas"/>
              <a:ea typeface="Consolas"/>
              <a:cs typeface="Consolas"/>
              <a:sym typeface="Consolas"/>
            </a:endParaRPr>
          </a:p>
          <a:p>
            <a:pPr indent="0" lvl="0" marL="0" marR="0" rtl="0" algn="l">
              <a:spcBef>
                <a:spcPts val="0"/>
              </a:spcBef>
              <a:spcAft>
                <a:spcPts val="0"/>
              </a:spcAft>
              <a:buNone/>
            </a:pPr>
            <a:r>
              <a:t/>
            </a:r>
            <a:endParaRPr>
              <a:solidFill>
                <a:srgbClr val="222222"/>
              </a:solidFill>
              <a:latin typeface="Consolas"/>
              <a:ea typeface="Consolas"/>
              <a:cs typeface="Consolas"/>
              <a:sym typeface="Consolas"/>
            </a:endParaRPr>
          </a:p>
          <a:p>
            <a:pPr indent="0" lvl="0" marL="0" rtl="0" algn="l">
              <a:lnSpc>
                <a:spcPct val="115000"/>
              </a:lnSpc>
              <a:spcBef>
                <a:spcPts val="0"/>
              </a:spcBef>
              <a:spcAft>
                <a:spcPts val="0"/>
              </a:spcAft>
              <a:buNone/>
            </a:pPr>
            <a:r>
              <a:rPr lang="en">
                <a:solidFill>
                  <a:srgbClr val="795E26"/>
                </a:solidFill>
                <a:latin typeface="Consolas"/>
                <a:ea typeface="Consolas"/>
                <a:cs typeface="Consolas"/>
                <a:sym typeface="Consolas"/>
              </a:rPr>
              <a:t>print</a:t>
            </a:r>
            <a:r>
              <a:rPr lang="en">
                <a:solidFill>
                  <a:srgbClr val="222222"/>
                </a:solidFill>
                <a:latin typeface="Consolas"/>
                <a:ea typeface="Consolas"/>
                <a:cs typeface="Consolas"/>
                <a:sym typeface="Consolas"/>
              </a:rPr>
              <a:t>(</a:t>
            </a:r>
            <a:r>
              <a:rPr lang="en">
                <a:solidFill>
                  <a:srgbClr val="001080"/>
                </a:solidFill>
                <a:latin typeface="Consolas"/>
                <a:ea typeface="Consolas"/>
                <a:cs typeface="Consolas"/>
                <a:sym typeface="Consolas"/>
              </a:rPr>
              <a:t>filter_result</a:t>
            </a:r>
            <a:r>
              <a:rPr lang="en">
                <a:solidFill>
                  <a:srgbClr val="222222"/>
                </a:solidFill>
                <a:latin typeface="Consolas"/>
                <a:ea typeface="Consolas"/>
                <a:cs typeface="Consolas"/>
                <a:sym typeface="Consolas"/>
              </a:rPr>
              <a:t>)</a:t>
            </a:r>
            <a:endParaRPr>
              <a:solidFill>
                <a:srgbClr val="222222"/>
              </a:solidFill>
              <a:latin typeface="Consolas"/>
              <a:ea typeface="Consolas"/>
              <a:cs typeface="Consolas"/>
              <a:sym typeface="Consolas"/>
            </a:endParaRPr>
          </a:p>
        </p:txBody>
      </p:sp>
      <p:sp>
        <p:nvSpPr>
          <p:cNvPr id="291" name="Google Shape;291;p54"/>
          <p:cNvSpPr txBox="1"/>
          <p:nvPr/>
        </p:nvSpPr>
        <p:spPr>
          <a:xfrm>
            <a:off x="2066249" y="3771375"/>
            <a:ext cx="884400" cy="2538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lang="en" sz="1200">
                <a:latin typeface="Consolas"/>
                <a:ea typeface="Consolas"/>
                <a:cs typeface="Consolas"/>
                <a:sym typeface="Consolas"/>
              </a:rPr>
              <a:t>[3,4,5]</a:t>
            </a:r>
            <a:endParaRPr b="0" sz="1200">
              <a:latin typeface="Consolas"/>
              <a:ea typeface="Consolas"/>
              <a:cs typeface="Consolas"/>
              <a:sym typeface="Consolas"/>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55"/>
          <p:cNvSpPr txBox="1"/>
          <p:nvPr>
            <p:ph type="title"/>
          </p:nvPr>
        </p:nvSpPr>
        <p:spPr>
          <a:xfrm>
            <a:off x="387900" y="11524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Activity</a:t>
            </a:r>
            <a:endParaRPr sz="6000"/>
          </a:p>
        </p:txBody>
      </p:sp>
      <p:sp>
        <p:nvSpPr>
          <p:cNvPr id="297" name="Google Shape;297;p55"/>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Lambda filtering practice</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38"/>
          <p:cNvSpPr txBox="1"/>
          <p:nvPr>
            <p:ph idx="1" type="body"/>
          </p:nvPr>
        </p:nvSpPr>
        <p:spPr>
          <a:xfrm>
            <a:off x="4939500" y="1409825"/>
            <a:ext cx="3915300" cy="2870400"/>
          </a:xfrm>
          <a:prstGeom prst="rect">
            <a:avLst/>
          </a:prstGeom>
        </p:spPr>
        <p:txBody>
          <a:bodyPr anchorCtr="0" anchor="t" bIns="91425" lIns="91425" spcFirstLastPara="1" rIns="91425" wrap="square" tIns="91425">
            <a:noAutofit/>
          </a:bodyPr>
          <a:lstStyle/>
          <a:p>
            <a:pPr indent="0" lvl="0" marL="0" rtl="0" algn="l">
              <a:lnSpc>
                <a:spcPct val="90000"/>
              </a:lnSpc>
              <a:spcBef>
                <a:spcPts val="500"/>
              </a:spcBef>
              <a:spcAft>
                <a:spcPts val="0"/>
              </a:spcAft>
              <a:buNone/>
            </a:pPr>
            <a:r>
              <a:rPr lang="en" sz="1500">
                <a:latin typeface="Roboto Slab"/>
                <a:ea typeface="Roboto Slab"/>
                <a:cs typeface="Roboto Slab"/>
                <a:sym typeface="Roboto Slab"/>
              </a:rPr>
              <a:t>Lambda Functions</a:t>
            </a:r>
            <a:endParaRPr sz="1500">
              <a:latin typeface="Roboto Slab"/>
              <a:ea typeface="Roboto Slab"/>
              <a:cs typeface="Roboto Slab"/>
              <a:sym typeface="Roboto Slab"/>
            </a:endParaRPr>
          </a:p>
          <a:p>
            <a:pPr indent="457200" lvl="0" marL="0" rtl="0" algn="l">
              <a:lnSpc>
                <a:spcPct val="90000"/>
              </a:lnSpc>
              <a:spcBef>
                <a:spcPts val="500"/>
              </a:spcBef>
              <a:spcAft>
                <a:spcPts val="0"/>
              </a:spcAft>
              <a:buNone/>
            </a:pPr>
            <a:r>
              <a:rPr lang="en" sz="1500">
                <a:latin typeface="Roboto Slab"/>
                <a:ea typeface="Roboto Slab"/>
                <a:cs typeface="Roboto Slab"/>
                <a:sym typeface="Roboto Slab"/>
              </a:rPr>
              <a:t>Create temporary functions</a:t>
            </a:r>
            <a:endParaRPr sz="1500">
              <a:latin typeface="Roboto Slab"/>
              <a:ea typeface="Roboto Slab"/>
              <a:cs typeface="Roboto Slab"/>
              <a:sym typeface="Roboto Slab"/>
            </a:endParaRPr>
          </a:p>
          <a:p>
            <a:pPr indent="457200" lvl="0" marL="0" rtl="0" algn="l">
              <a:lnSpc>
                <a:spcPct val="90000"/>
              </a:lnSpc>
              <a:spcBef>
                <a:spcPts val="500"/>
              </a:spcBef>
              <a:spcAft>
                <a:spcPts val="0"/>
              </a:spcAft>
              <a:buNone/>
            </a:pPr>
            <a:r>
              <a:rPr lang="en" sz="1500">
                <a:latin typeface="Roboto Slab"/>
                <a:ea typeface="Roboto Slab"/>
                <a:cs typeface="Roboto Slab"/>
                <a:sym typeface="Roboto Slab"/>
              </a:rPr>
              <a:t>Use in Map</a:t>
            </a:r>
            <a:endParaRPr sz="1500">
              <a:latin typeface="Roboto Slab"/>
              <a:ea typeface="Roboto Slab"/>
              <a:cs typeface="Roboto Slab"/>
              <a:sym typeface="Roboto Slab"/>
            </a:endParaRPr>
          </a:p>
          <a:p>
            <a:pPr indent="457200" lvl="0" marL="0" rtl="0" algn="l">
              <a:lnSpc>
                <a:spcPct val="90000"/>
              </a:lnSpc>
              <a:spcBef>
                <a:spcPts val="500"/>
              </a:spcBef>
              <a:spcAft>
                <a:spcPts val="0"/>
              </a:spcAft>
              <a:buNone/>
            </a:pPr>
            <a:r>
              <a:rPr lang="en" sz="1500">
                <a:latin typeface="Roboto Slab"/>
                <a:ea typeface="Roboto Slab"/>
                <a:cs typeface="Roboto Slab"/>
                <a:sym typeface="Roboto Slab"/>
              </a:rPr>
              <a:t>Use in Comprehensions</a:t>
            </a:r>
            <a:endParaRPr sz="1500">
              <a:latin typeface="Roboto Slab"/>
              <a:ea typeface="Roboto Slab"/>
              <a:cs typeface="Roboto Slab"/>
              <a:sym typeface="Roboto Slab"/>
            </a:endParaRPr>
          </a:p>
          <a:p>
            <a:pPr indent="457200" lvl="0" marL="0" rtl="0" algn="l">
              <a:lnSpc>
                <a:spcPct val="90000"/>
              </a:lnSpc>
              <a:spcBef>
                <a:spcPts val="500"/>
              </a:spcBef>
              <a:spcAft>
                <a:spcPts val="0"/>
              </a:spcAft>
              <a:buNone/>
            </a:pPr>
            <a:r>
              <a:rPr lang="en" sz="1500">
                <a:latin typeface="Roboto Slab"/>
                <a:ea typeface="Roboto Slab"/>
                <a:cs typeface="Roboto Slab"/>
                <a:sym typeface="Roboto Slab"/>
              </a:rPr>
              <a:t>Push </a:t>
            </a:r>
            <a:r>
              <a:rPr lang="en" sz="1500">
                <a:latin typeface="Roboto Slab"/>
                <a:ea typeface="Roboto Slab"/>
                <a:cs typeface="Roboto Slab"/>
                <a:sym typeface="Roboto Slab"/>
              </a:rPr>
              <a:t>understanding</a:t>
            </a:r>
            <a:r>
              <a:rPr lang="en" sz="1500">
                <a:latin typeface="Roboto Slab"/>
                <a:ea typeface="Roboto Slab"/>
                <a:cs typeface="Roboto Slab"/>
                <a:sym typeface="Roboto Slab"/>
              </a:rPr>
              <a:t> of functions</a:t>
            </a:r>
            <a:endParaRPr sz="1500">
              <a:latin typeface="Roboto Slab"/>
              <a:ea typeface="Roboto Slab"/>
              <a:cs typeface="Roboto Slab"/>
              <a:sym typeface="Roboto Slab"/>
            </a:endParaRPr>
          </a:p>
          <a:p>
            <a:pPr indent="457200" lvl="0" marL="0" rtl="0" algn="l">
              <a:lnSpc>
                <a:spcPct val="90000"/>
              </a:lnSpc>
              <a:spcBef>
                <a:spcPts val="500"/>
              </a:spcBef>
              <a:spcAft>
                <a:spcPts val="0"/>
              </a:spcAft>
              <a:buNone/>
            </a:pPr>
            <a:r>
              <a:t/>
            </a:r>
            <a:endParaRPr sz="1500">
              <a:latin typeface="Roboto Slab"/>
              <a:ea typeface="Roboto Slab"/>
              <a:cs typeface="Roboto Slab"/>
              <a:sym typeface="Roboto Slab"/>
            </a:endParaRPr>
          </a:p>
          <a:p>
            <a:pPr indent="457200" lvl="0" marL="0" rtl="0" algn="l">
              <a:lnSpc>
                <a:spcPct val="90000"/>
              </a:lnSpc>
              <a:spcBef>
                <a:spcPts val="500"/>
              </a:spcBef>
              <a:spcAft>
                <a:spcPts val="0"/>
              </a:spcAft>
              <a:buNone/>
            </a:pPr>
            <a:r>
              <a:t/>
            </a:r>
            <a:endParaRPr sz="1500">
              <a:latin typeface="Roboto Slab"/>
              <a:ea typeface="Roboto Slab"/>
              <a:cs typeface="Roboto Slab"/>
              <a:sym typeface="Roboto Slab"/>
            </a:endParaRPr>
          </a:p>
        </p:txBody>
      </p:sp>
      <p:sp>
        <p:nvSpPr>
          <p:cNvPr id="168" name="Google Shape;168;p38"/>
          <p:cNvSpPr txBox="1"/>
          <p:nvPr>
            <p:ph type="title"/>
          </p:nvPr>
        </p:nvSpPr>
        <p:spPr>
          <a:xfrm>
            <a:off x="274100" y="1429700"/>
            <a:ext cx="4045200" cy="669900"/>
          </a:xfrm>
          <a:prstGeom prst="rect">
            <a:avLst/>
          </a:prstGeom>
          <a:noFill/>
          <a:ln>
            <a:noFill/>
          </a:ln>
        </p:spPr>
        <p:txBody>
          <a:bodyPr anchorCtr="0" anchor="b"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Learning Goals</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56"/>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Practice Filter with Lambda Function</a:t>
            </a:r>
            <a:endParaRPr/>
          </a:p>
        </p:txBody>
      </p:sp>
      <p:sp>
        <p:nvSpPr>
          <p:cNvPr id="303" name="Google Shape;303;p56"/>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a:bodyPr>
          <a:lstStyle/>
          <a:p>
            <a:pPr indent="-184150" lvl="0" marL="177800" rtl="0" algn="l">
              <a:lnSpc>
                <a:spcPct val="115000"/>
              </a:lnSpc>
              <a:spcBef>
                <a:spcPts val="1000"/>
              </a:spcBef>
              <a:spcAft>
                <a:spcPts val="0"/>
              </a:spcAft>
              <a:buSzPts val="2300"/>
              <a:buChar char="❖"/>
            </a:pPr>
            <a:r>
              <a:rPr lang="en" sz="2000"/>
              <a:t>Use </a:t>
            </a:r>
            <a:r>
              <a:rPr lang="en" sz="2000">
                <a:solidFill>
                  <a:schemeClr val="accent6"/>
                </a:solidFill>
              </a:rPr>
              <a:t>filter()</a:t>
            </a:r>
            <a:r>
              <a:rPr lang="en" sz="2000"/>
              <a:t> and a </a:t>
            </a:r>
            <a:r>
              <a:rPr lang="en" sz="2000">
                <a:solidFill>
                  <a:schemeClr val="accent6"/>
                </a:solidFill>
              </a:rPr>
              <a:t>lambda</a:t>
            </a:r>
            <a:r>
              <a:rPr lang="en" sz="2000"/>
              <a:t> to filter out all strings of length &lt; 4</a:t>
            </a:r>
            <a:endParaRPr sz="2000"/>
          </a:p>
          <a:p>
            <a:pPr indent="-165100" lvl="0" marL="177800" rtl="0" algn="l">
              <a:lnSpc>
                <a:spcPct val="115000"/>
              </a:lnSpc>
              <a:spcBef>
                <a:spcPts val="1200"/>
              </a:spcBef>
              <a:spcAft>
                <a:spcPts val="0"/>
              </a:spcAft>
              <a:buSzPts val="2000"/>
              <a:buChar char="❖"/>
            </a:pPr>
            <a:r>
              <a:rPr lang="en" sz="2000"/>
              <a:t>Filter out all the strings of a list that start with the letter 'a' using a list comprehension</a:t>
            </a:r>
            <a:endParaRPr sz="2000"/>
          </a:p>
          <a:p>
            <a:pPr indent="0" lvl="0" marL="457200" rtl="0" algn="l">
              <a:lnSpc>
                <a:spcPct val="115000"/>
              </a:lnSpc>
              <a:spcBef>
                <a:spcPts val="1200"/>
              </a:spcBef>
              <a:spcAft>
                <a:spcPts val="0"/>
              </a:spcAft>
              <a:buNone/>
            </a:pPr>
            <a:r>
              <a:t/>
            </a:r>
            <a:endParaRPr sz="2000"/>
          </a:p>
          <a:p>
            <a:pPr indent="-165100" lvl="0" marL="177800" rtl="0" algn="l">
              <a:lnSpc>
                <a:spcPct val="115000"/>
              </a:lnSpc>
              <a:spcBef>
                <a:spcPts val="1200"/>
              </a:spcBef>
              <a:spcAft>
                <a:spcPts val="1200"/>
              </a:spcAft>
              <a:buSzPts val="2000"/>
              <a:buChar char="❖"/>
            </a:pPr>
            <a:r>
              <a:rPr lang="en" sz="2000"/>
              <a:t>TOGETHER: Filter out all the values in that are </a:t>
            </a:r>
            <a:r>
              <a:rPr lang="en" sz="2000">
                <a:solidFill>
                  <a:schemeClr val="accent6"/>
                </a:solidFill>
              </a:rPr>
              <a:t>NOT </a:t>
            </a:r>
            <a:r>
              <a:rPr lang="en" sz="2000"/>
              <a:t>of type string </a:t>
            </a:r>
            <a:br>
              <a:rPr lang="en" sz="2000"/>
            </a:br>
            <a:r>
              <a:rPr lang="en" sz="2000"/>
              <a:t>(ie: only keep the strings)</a:t>
            </a:r>
            <a:endParaRPr sz="20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7" name="Shape 307"/>
        <p:cNvGrpSpPr/>
        <p:nvPr/>
      </p:nvGrpSpPr>
      <p:grpSpPr>
        <a:xfrm>
          <a:off x="0" y="0"/>
          <a:ext cx="0" cy="0"/>
          <a:chOff x="0" y="0"/>
          <a:chExt cx="0" cy="0"/>
        </a:xfrm>
      </p:grpSpPr>
      <p:sp>
        <p:nvSpPr>
          <p:cNvPr id="308" name="Google Shape;308;p57"/>
          <p:cNvSpPr txBox="1"/>
          <p:nvPr>
            <p:ph type="title"/>
          </p:nvPr>
        </p:nvSpPr>
        <p:spPr>
          <a:xfrm>
            <a:off x="387900" y="1152450"/>
            <a:ext cx="8368200" cy="15384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sz="4700"/>
              <a:t>Combining Maps and Filters</a:t>
            </a:r>
            <a:endParaRPr sz="4700"/>
          </a:p>
        </p:txBody>
      </p:sp>
      <p:sp>
        <p:nvSpPr>
          <p:cNvPr id="309" name="Google Shape;309;p57"/>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Putting both pieces together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58"/>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Lambda with Map and Filter	</a:t>
            </a:r>
            <a:endParaRPr/>
          </a:p>
        </p:txBody>
      </p:sp>
      <p:sp>
        <p:nvSpPr>
          <p:cNvPr id="315" name="Google Shape;315;p58"/>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a:bodyPr>
          <a:lstStyle/>
          <a:p>
            <a:pPr indent="-190500" lvl="0" marL="177800" rtl="0" algn="l">
              <a:lnSpc>
                <a:spcPct val="90000"/>
              </a:lnSpc>
              <a:spcBef>
                <a:spcPts val="0"/>
              </a:spcBef>
              <a:spcAft>
                <a:spcPts val="0"/>
              </a:spcAft>
              <a:buSzPts val="2400"/>
              <a:buChar char="●"/>
            </a:pPr>
            <a:r>
              <a:rPr lang="en" sz="2100"/>
              <a:t>We can layer map and filter to do more complex operations</a:t>
            </a:r>
            <a:endParaRPr sz="2100"/>
          </a:p>
          <a:p>
            <a:pPr indent="-190500" lvl="0" marL="177800" rtl="0" algn="l">
              <a:lnSpc>
                <a:spcPct val="90000"/>
              </a:lnSpc>
              <a:spcBef>
                <a:spcPts val="800"/>
              </a:spcBef>
              <a:spcAft>
                <a:spcPts val="0"/>
              </a:spcAft>
              <a:buSzPts val="2400"/>
              <a:buChar char="●"/>
            </a:pPr>
            <a:r>
              <a:rPr lang="en" sz="2100"/>
              <a:t>Depending on the situation, readability is a consideration to decide when to layer lambda with map and filter</a:t>
            </a:r>
            <a:endParaRPr sz="2100"/>
          </a:p>
          <a:p>
            <a:pPr indent="-171450" lvl="0" marL="177800" rtl="0" algn="l">
              <a:lnSpc>
                <a:spcPct val="90000"/>
              </a:lnSpc>
              <a:spcBef>
                <a:spcPts val="800"/>
              </a:spcBef>
              <a:spcAft>
                <a:spcPts val="0"/>
              </a:spcAft>
              <a:buSzPts val="2100"/>
              <a:buChar char="●"/>
            </a:pPr>
            <a:r>
              <a:rPr lang="en" sz="2100"/>
              <a:t>As with the previous examples this can also be done with a comprehension</a:t>
            </a:r>
            <a:endParaRPr sz="2100"/>
          </a:p>
        </p:txBody>
      </p:sp>
      <p:sp>
        <p:nvSpPr>
          <p:cNvPr id="316" name="Google Shape;316;p58"/>
          <p:cNvSpPr txBox="1"/>
          <p:nvPr/>
        </p:nvSpPr>
        <p:spPr>
          <a:xfrm>
            <a:off x="4808725" y="3267211"/>
            <a:ext cx="3786900" cy="1177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8000"/>
                </a:solidFill>
                <a:latin typeface="Consolas"/>
                <a:ea typeface="Consolas"/>
                <a:cs typeface="Consolas"/>
                <a:sym typeface="Consolas"/>
              </a:rPr>
              <a:t># Example: Filters out all even numbers</a:t>
            </a:r>
            <a:endParaRPr sz="1100"/>
          </a:p>
          <a:p>
            <a:pPr indent="0" lvl="0" marL="0" marR="0" rtl="0" algn="l">
              <a:spcBef>
                <a:spcPts val="0"/>
              </a:spcBef>
              <a:spcAft>
                <a:spcPts val="0"/>
              </a:spcAft>
              <a:buNone/>
            </a:pPr>
            <a:r>
              <a:rPr lang="en" sz="1200">
                <a:solidFill>
                  <a:srgbClr val="008000"/>
                </a:solidFill>
                <a:latin typeface="Consolas"/>
                <a:ea typeface="Consolas"/>
                <a:cs typeface="Consolas"/>
                <a:sym typeface="Consolas"/>
              </a:rPr>
              <a:t>#</a:t>
            </a:r>
            <a:r>
              <a:rPr b="0" lang="en" sz="1200">
                <a:solidFill>
                  <a:srgbClr val="008000"/>
                </a:solidFill>
                <a:latin typeface="Consolas"/>
                <a:ea typeface="Consolas"/>
                <a:cs typeface="Consolas"/>
                <a:sym typeface="Consolas"/>
              </a:rPr>
              <a:t> first. Then, squares the remaining</a:t>
            </a:r>
            <a:endParaRPr sz="1100"/>
          </a:p>
          <a:p>
            <a:pPr indent="0" lvl="0" marL="0" marR="0" rtl="0" algn="l">
              <a:spcBef>
                <a:spcPts val="0"/>
              </a:spcBef>
              <a:spcAft>
                <a:spcPts val="0"/>
              </a:spcAft>
              <a:buNone/>
            </a:pPr>
            <a:r>
              <a:rPr lang="en" sz="1200">
                <a:solidFill>
                  <a:srgbClr val="008000"/>
                </a:solidFill>
                <a:latin typeface="Consolas"/>
                <a:ea typeface="Consolas"/>
                <a:cs typeface="Consolas"/>
                <a:sym typeface="Consolas"/>
              </a:rPr>
              <a:t>#</a:t>
            </a:r>
            <a:r>
              <a:rPr b="0" lang="en" sz="1200">
                <a:solidFill>
                  <a:srgbClr val="008000"/>
                </a:solidFill>
                <a:latin typeface="Consolas"/>
                <a:ea typeface="Consolas"/>
                <a:cs typeface="Consolas"/>
                <a:sym typeface="Consolas"/>
              </a:rPr>
              <a:t> numbers from the filter operation</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1080"/>
                </a:solidFill>
                <a:latin typeface="Consolas"/>
                <a:ea typeface="Consolas"/>
                <a:cs typeface="Consolas"/>
                <a:sym typeface="Consolas"/>
              </a:rPr>
              <a:t>my_list</a:t>
            </a:r>
            <a:r>
              <a:rPr b="0" lang="en" sz="1200">
                <a:solidFill>
                  <a:srgbClr val="000000"/>
                </a:solidFill>
                <a:latin typeface="Consolas"/>
                <a:ea typeface="Consolas"/>
                <a:cs typeface="Consolas"/>
                <a:sym typeface="Consolas"/>
              </a:rPr>
              <a: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1080"/>
                </a:solidFill>
                <a:latin typeface="Consolas"/>
                <a:ea typeface="Consolas"/>
                <a:cs typeface="Consolas"/>
                <a:sym typeface="Consolas"/>
              </a:rPr>
              <a:t>res</a:t>
            </a:r>
            <a:r>
              <a:rPr b="0" lang="en" sz="1200">
                <a:solidFill>
                  <a:srgbClr val="000000"/>
                </a:solidFill>
                <a:latin typeface="Consolas"/>
                <a:ea typeface="Consolas"/>
                <a:cs typeface="Consolas"/>
                <a:sym typeface="Consolas"/>
              </a:rPr>
              <a:t> = </a:t>
            </a:r>
            <a:r>
              <a:rPr b="0" lang="en" sz="1200">
                <a:solidFill>
                  <a:srgbClr val="267F99"/>
                </a:solidFill>
                <a:latin typeface="Consolas"/>
                <a:ea typeface="Consolas"/>
                <a:cs typeface="Consolas"/>
                <a:sym typeface="Consolas"/>
              </a:rPr>
              <a:t>list</a:t>
            </a:r>
            <a:r>
              <a:rPr b="0" lang="en" sz="1200">
                <a:solidFill>
                  <a:srgbClr val="222222"/>
                </a:solidFill>
                <a:latin typeface="Consolas"/>
                <a:ea typeface="Consolas"/>
                <a:cs typeface="Consolas"/>
                <a:sym typeface="Consolas"/>
              </a:rPr>
              <a:t>(</a:t>
            </a:r>
            <a:r>
              <a:rPr b="0" lang="en" sz="1200">
                <a:solidFill>
                  <a:srgbClr val="267F99"/>
                </a:solidFill>
                <a:latin typeface="Consolas"/>
                <a:ea typeface="Consolas"/>
                <a:cs typeface="Consolas"/>
                <a:sym typeface="Consolas"/>
              </a:rPr>
              <a:t>map</a:t>
            </a:r>
            <a:r>
              <a:rPr b="0" lang="en" sz="1200">
                <a:solidFill>
                  <a:srgbClr val="222222"/>
                </a:solidFill>
                <a:latin typeface="Consolas"/>
                <a:ea typeface="Consolas"/>
                <a:cs typeface="Consolas"/>
                <a:sym typeface="Consolas"/>
              </a:rPr>
              <a:t>(</a:t>
            </a:r>
            <a:r>
              <a:rPr b="0" lang="en" sz="1200">
                <a:solidFill>
                  <a:srgbClr val="0000FF"/>
                </a:solidFill>
                <a:latin typeface="Consolas"/>
                <a:ea typeface="Consolas"/>
                <a:cs typeface="Consolas"/>
                <a:sym typeface="Consolas"/>
              </a:rPr>
              <a:t>lambda</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x</a:t>
            </a:r>
            <a:r>
              <a:rPr b="0" lang="en" sz="1200">
                <a:solidFill>
                  <a:srgbClr val="000000"/>
                </a:solidFill>
                <a:latin typeface="Consolas"/>
                <a:ea typeface="Consolas"/>
                <a:cs typeface="Consolas"/>
                <a:sym typeface="Consolas"/>
              </a:rPr>
              <a:t> * </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267F99"/>
                </a:solidFill>
                <a:latin typeface="Consolas"/>
                <a:ea typeface="Consolas"/>
                <a:cs typeface="Consolas"/>
                <a:sym typeface="Consolas"/>
              </a:rPr>
              <a:t>filter</a:t>
            </a:r>
            <a:r>
              <a:rPr b="0" lang="en" sz="1200">
                <a:solidFill>
                  <a:srgbClr val="222222"/>
                </a:solidFill>
                <a:latin typeface="Consolas"/>
                <a:ea typeface="Consolas"/>
                <a:cs typeface="Consolas"/>
                <a:sym typeface="Consolas"/>
              </a:rPr>
              <a:t>(</a:t>
            </a:r>
            <a:r>
              <a:rPr b="0" lang="en" sz="1200">
                <a:solidFill>
                  <a:srgbClr val="0000FF"/>
                </a:solidFill>
                <a:latin typeface="Consolas"/>
                <a:ea typeface="Consolas"/>
                <a:cs typeface="Consolas"/>
                <a:sym typeface="Consolas"/>
              </a:rPr>
              <a:t>lambda</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x</a:t>
            </a:r>
            <a:r>
              <a:rPr b="0" lang="en" sz="1200">
                <a:solidFill>
                  <a:srgbClr val="000000"/>
                </a:solidFill>
                <a:latin typeface="Consolas"/>
                <a:ea typeface="Consolas"/>
                <a:cs typeface="Consolas"/>
                <a:sym typeface="Consolas"/>
              </a:rPr>
              <a:t> % </a:t>
            </a:r>
            <a:r>
              <a:rPr b="0" lang="en" sz="1200">
                <a:solidFill>
                  <a:srgbClr val="098658"/>
                </a:solidFill>
                <a:latin typeface="Consolas"/>
                <a:ea typeface="Consolas"/>
                <a:cs typeface="Consolas"/>
                <a:sym typeface="Consolas"/>
              </a:rPr>
              <a:t>2</a:t>
            </a:r>
            <a:r>
              <a:rPr b="0" lang="en" sz="1200">
                <a:solidFill>
                  <a:srgbClr val="000000"/>
                </a:solidFill>
                <a:latin typeface="Consolas"/>
                <a:ea typeface="Consolas"/>
                <a:cs typeface="Consolas"/>
                <a:sym typeface="Consolas"/>
              </a:rPr>
              <a:t> == </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my_list</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0" name="Shape 320"/>
        <p:cNvGrpSpPr/>
        <p:nvPr/>
      </p:nvGrpSpPr>
      <p:grpSpPr>
        <a:xfrm>
          <a:off x="0" y="0"/>
          <a:ext cx="0" cy="0"/>
          <a:chOff x="0" y="0"/>
          <a:chExt cx="0" cy="0"/>
        </a:xfrm>
      </p:grpSpPr>
      <p:sp>
        <p:nvSpPr>
          <p:cNvPr id="321" name="Google Shape;321;p59"/>
          <p:cNvSpPr txBox="1"/>
          <p:nvPr>
            <p:ph type="title"/>
          </p:nvPr>
        </p:nvSpPr>
        <p:spPr>
          <a:xfrm>
            <a:off x="387900" y="1152450"/>
            <a:ext cx="8368200" cy="1538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sz="6000"/>
              <a:t>Activity</a:t>
            </a:r>
            <a:endParaRPr sz="6000"/>
          </a:p>
        </p:txBody>
      </p:sp>
      <p:sp>
        <p:nvSpPr>
          <p:cNvPr id="322" name="Google Shape;322;p59"/>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Lambda mapping+filtering practice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6" name="Shape 326"/>
        <p:cNvGrpSpPr/>
        <p:nvPr/>
      </p:nvGrpSpPr>
      <p:grpSpPr>
        <a:xfrm>
          <a:off x="0" y="0"/>
          <a:ext cx="0" cy="0"/>
          <a:chOff x="0" y="0"/>
          <a:chExt cx="0" cy="0"/>
        </a:xfrm>
      </p:grpSpPr>
      <p:sp>
        <p:nvSpPr>
          <p:cNvPr id="327" name="Google Shape;327;p60"/>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Practice Map &amp; Filter with Lambda Function</a:t>
            </a:r>
            <a:endParaRPr/>
          </a:p>
        </p:txBody>
      </p:sp>
      <p:sp>
        <p:nvSpPr>
          <p:cNvPr id="328" name="Google Shape;328;p60"/>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lnSpcReduction="10000"/>
          </a:bodyPr>
          <a:lstStyle/>
          <a:p>
            <a:pPr indent="-184150" lvl="0" marL="177800" rtl="0" algn="l">
              <a:lnSpc>
                <a:spcPct val="115000"/>
              </a:lnSpc>
              <a:spcBef>
                <a:spcPts val="1000"/>
              </a:spcBef>
              <a:spcAft>
                <a:spcPts val="0"/>
              </a:spcAft>
              <a:buSzPts val="2300"/>
              <a:buChar char="❖"/>
            </a:pPr>
            <a:r>
              <a:rPr lang="en" sz="2000"/>
              <a:t>Given a list of numbers, get the values with a decimal point and make them positive</a:t>
            </a:r>
            <a:endParaRPr sz="2000"/>
          </a:p>
          <a:p>
            <a:pPr indent="-165100" lvl="0" marL="177800" rtl="0" algn="l">
              <a:lnSpc>
                <a:spcPct val="115000"/>
              </a:lnSpc>
              <a:spcBef>
                <a:spcPts val="1200"/>
              </a:spcBef>
              <a:spcAft>
                <a:spcPts val="0"/>
              </a:spcAft>
              <a:buSzPts val="2000"/>
              <a:buChar char="❖"/>
            </a:pPr>
            <a:r>
              <a:rPr lang="en" sz="2000"/>
              <a:t>Filter to keep all strings that start with 'un', map to replace first 'un' with 'non'</a:t>
            </a:r>
            <a:endParaRPr sz="2000"/>
          </a:p>
          <a:p>
            <a:pPr indent="-165100" lvl="0" marL="177800" rtl="0" algn="l">
              <a:lnSpc>
                <a:spcPct val="115000"/>
              </a:lnSpc>
              <a:spcBef>
                <a:spcPts val="1200"/>
              </a:spcBef>
              <a:spcAft>
                <a:spcPts val="0"/>
              </a:spcAft>
              <a:buSzPts val="2000"/>
              <a:buChar char="❖"/>
            </a:pPr>
            <a:r>
              <a:rPr lang="en" sz="2000"/>
              <a:t>TOGETHER: Give this dictionary of shapes, first filter out all the non-rectangles, then write a map to calculate the area of the new values</a:t>
            </a:r>
            <a:endParaRPr sz="2000"/>
          </a:p>
          <a:p>
            <a:pPr indent="0" lvl="0" marL="0" rtl="0" algn="l">
              <a:lnSpc>
                <a:spcPct val="115000"/>
              </a:lnSpc>
              <a:spcBef>
                <a:spcPts val="1200"/>
              </a:spcBef>
              <a:spcAft>
                <a:spcPts val="0"/>
              </a:spcAft>
              <a:buNone/>
            </a:pPr>
            <a:r>
              <a:rPr lang="en" sz="2000"/>
              <a:t>{'rec1': (6, 4), 'sq1': (10, 105), 'circ1': (3.0), 'hex1': (4, 10,10), 'rec2': (1,2)}</a:t>
            </a:r>
            <a:endParaRPr sz="2000"/>
          </a:p>
          <a:p>
            <a:pPr indent="0" lvl="0" marL="0" rtl="0" algn="l">
              <a:lnSpc>
                <a:spcPct val="115000"/>
              </a:lnSpc>
              <a:spcBef>
                <a:spcPts val="1200"/>
              </a:spcBef>
              <a:spcAft>
                <a:spcPts val="1200"/>
              </a:spcAft>
              <a:buNone/>
            </a:pPr>
            <a:r>
              <a:t/>
            </a:r>
            <a:endParaRPr sz="1000">
              <a:latin typeface="Consolas"/>
              <a:ea typeface="Consolas"/>
              <a:cs typeface="Consolas"/>
              <a:sym typeface="Consolas"/>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61"/>
          <p:cNvSpPr txBox="1"/>
          <p:nvPr>
            <p:ph type="title"/>
          </p:nvPr>
        </p:nvSpPr>
        <p:spPr>
          <a:xfrm>
            <a:off x="387900" y="1152450"/>
            <a:ext cx="8368200" cy="1538400"/>
          </a:xfrm>
          <a:prstGeom prst="rect">
            <a:avLst/>
          </a:prstGeom>
        </p:spPr>
        <p:txBody>
          <a:bodyPr anchorCtr="0" anchor="ctr" bIns="91425" lIns="91425" spcFirstLastPara="1" rIns="91425" wrap="square" tIns="91425">
            <a:normAutofit fontScale="90000"/>
          </a:bodyPr>
          <a:lstStyle/>
          <a:p>
            <a:pPr indent="0" lvl="0" marL="0" rtl="0" algn="ctr">
              <a:spcBef>
                <a:spcPts val="0"/>
              </a:spcBef>
              <a:spcAft>
                <a:spcPts val="0"/>
              </a:spcAft>
              <a:buNone/>
            </a:pPr>
            <a:r>
              <a:rPr lang="en"/>
              <a:t>Project/HW7 help</a:t>
            </a:r>
            <a:endParaRPr/>
          </a:p>
        </p:txBody>
      </p:sp>
      <p:sp>
        <p:nvSpPr>
          <p:cNvPr id="334" name="Google Shape;334;p61"/>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With the rest of the time, I'll answer people's HW7 and capstone project questions</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8" name="Shape 338"/>
        <p:cNvGrpSpPr/>
        <p:nvPr/>
      </p:nvGrpSpPr>
      <p:grpSpPr>
        <a:xfrm>
          <a:off x="0" y="0"/>
          <a:ext cx="0" cy="0"/>
          <a:chOff x="0" y="0"/>
          <a:chExt cx="0" cy="0"/>
        </a:xfrm>
      </p:grpSpPr>
      <p:sp>
        <p:nvSpPr>
          <p:cNvPr id="339" name="Google Shape;339;p62"/>
          <p:cNvSpPr txBox="1"/>
          <p:nvPr>
            <p:ph idx="1" type="body"/>
          </p:nvPr>
        </p:nvSpPr>
        <p:spPr>
          <a:xfrm>
            <a:off x="319500" y="3998150"/>
            <a:ext cx="5998800" cy="598800"/>
          </a:xfrm>
          <a:prstGeom prst="rect">
            <a:avLst/>
          </a:prstGeom>
        </p:spPr>
        <p:txBody>
          <a:bodyPr anchorCtr="0" anchor="ctr" bIns="91425" lIns="91425" spcFirstLastPara="1" rIns="91425" wrap="square" tIns="91425">
            <a:normAutofit/>
          </a:bodyPr>
          <a:lstStyle/>
          <a:p>
            <a:pPr indent="0" lvl="0" marL="0" rtl="0" algn="l">
              <a:lnSpc>
                <a:spcPct val="90000"/>
              </a:lnSpc>
              <a:spcBef>
                <a:spcPts val="0"/>
              </a:spcBef>
              <a:spcAft>
                <a:spcPts val="0"/>
              </a:spcAft>
              <a:buNone/>
            </a:pPr>
            <a:r>
              <a:rPr lang="en" sz="1500"/>
              <a:t>Let’s review</a:t>
            </a:r>
            <a:endParaRPr sz="2200"/>
          </a:p>
        </p:txBody>
      </p:sp>
      <p:sp>
        <p:nvSpPr>
          <p:cNvPr id="340" name="Google Shape;340;p62"/>
          <p:cNvSpPr txBox="1"/>
          <p:nvPr>
            <p:ph type="title"/>
          </p:nvPr>
        </p:nvSpPr>
        <p:spPr>
          <a:xfrm>
            <a:off x="319500" y="3119250"/>
            <a:ext cx="7655400" cy="8562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Recap + Closing</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4" name="Shape 344"/>
        <p:cNvGrpSpPr/>
        <p:nvPr/>
      </p:nvGrpSpPr>
      <p:grpSpPr>
        <a:xfrm>
          <a:off x="0" y="0"/>
          <a:ext cx="0" cy="0"/>
          <a:chOff x="0" y="0"/>
          <a:chExt cx="0" cy="0"/>
        </a:xfrm>
      </p:grpSpPr>
      <p:sp>
        <p:nvSpPr>
          <p:cNvPr id="345" name="Google Shape;345;p63"/>
          <p:cNvSpPr txBox="1"/>
          <p:nvPr>
            <p:ph type="title"/>
          </p:nvPr>
        </p:nvSpPr>
        <p:spPr>
          <a:xfrm>
            <a:off x="628650" y="273844"/>
            <a:ext cx="7886700" cy="994172"/>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What did we learn?</a:t>
            </a:r>
            <a:endParaRPr/>
          </a:p>
        </p:txBody>
      </p:sp>
      <p:sp>
        <p:nvSpPr>
          <p:cNvPr id="346" name="Google Shape;346;p63"/>
          <p:cNvSpPr txBox="1"/>
          <p:nvPr>
            <p:ph idx="1" type="body"/>
          </p:nvPr>
        </p:nvSpPr>
        <p:spPr>
          <a:xfrm>
            <a:off x="628650" y="1508760"/>
            <a:ext cx="7886700" cy="31203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Clr>
                <a:schemeClr val="dk1"/>
              </a:buClr>
              <a:buSzPts val="2100"/>
              <a:buChar char="●"/>
            </a:pPr>
            <a:r>
              <a:rPr lang="en"/>
              <a:t>Map</a:t>
            </a:r>
            <a:endParaRPr/>
          </a:p>
          <a:p>
            <a:pPr indent="-177800" lvl="1" marL="520700" rtl="0" algn="l">
              <a:lnSpc>
                <a:spcPct val="90000"/>
              </a:lnSpc>
              <a:spcBef>
                <a:spcPts val="400"/>
              </a:spcBef>
              <a:spcAft>
                <a:spcPts val="0"/>
              </a:spcAft>
              <a:buClr>
                <a:schemeClr val="dk1"/>
              </a:buClr>
              <a:buSzPts val="1800"/>
              <a:buChar char="○"/>
            </a:pPr>
            <a:r>
              <a:rPr lang="en"/>
              <a:t>Apply a function over each element of a collection without using loop or list comprehension</a:t>
            </a:r>
            <a:endParaRPr/>
          </a:p>
          <a:p>
            <a:pPr indent="-171450" lvl="0" marL="177800" rtl="0" algn="l">
              <a:lnSpc>
                <a:spcPct val="90000"/>
              </a:lnSpc>
              <a:spcBef>
                <a:spcPts val="800"/>
              </a:spcBef>
              <a:spcAft>
                <a:spcPts val="0"/>
              </a:spcAft>
              <a:buClr>
                <a:schemeClr val="dk1"/>
              </a:buClr>
              <a:buSzPts val="2100"/>
              <a:buChar char="●"/>
            </a:pPr>
            <a:r>
              <a:rPr lang="en"/>
              <a:t>Map with lambda expression</a:t>
            </a:r>
            <a:endParaRPr/>
          </a:p>
          <a:p>
            <a:pPr indent="-177800" lvl="1" marL="520700" rtl="0" algn="l">
              <a:lnSpc>
                <a:spcPct val="90000"/>
              </a:lnSpc>
              <a:spcBef>
                <a:spcPts val="400"/>
              </a:spcBef>
              <a:spcAft>
                <a:spcPts val="0"/>
              </a:spcAft>
              <a:buClr>
                <a:schemeClr val="dk1"/>
              </a:buClr>
              <a:buSzPts val="1800"/>
              <a:buChar char="○"/>
            </a:pPr>
            <a:r>
              <a:rPr lang="en"/>
              <a:t>Apply an anonymous function – lambda express – over a collection</a:t>
            </a:r>
            <a:endParaRPr/>
          </a:p>
          <a:p>
            <a:pPr indent="-171450" lvl="0" marL="177800" rtl="0" algn="l">
              <a:lnSpc>
                <a:spcPct val="90000"/>
              </a:lnSpc>
              <a:spcBef>
                <a:spcPts val="800"/>
              </a:spcBef>
              <a:spcAft>
                <a:spcPts val="0"/>
              </a:spcAft>
              <a:buClr>
                <a:schemeClr val="dk1"/>
              </a:buClr>
              <a:buSzPts val="2100"/>
              <a:buChar char="●"/>
            </a:pPr>
            <a:r>
              <a:rPr lang="en"/>
              <a:t>Filter with lambda expression</a:t>
            </a:r>
            <a:endParaRPr/>
          </a:p>
          <a:p>
            <a:pPr indent="-177800" lvl="1" marL="520700" rtl="0" algn="l">
              <a:lnSpc>
                <a:spcPct val="90000"/>
              </a:lnSpc>
              <a:spcBef>
                <a:spcPts val="400"/>
              </a:spcBef>
              <a:spcAft>
                <a:spcPts val="1200"/>
              </a:spcAft>
              <a:buClr>
                <a:schemeClr val="dk1"/>
              </a:buClr>
              <a:buSzPts val="1800"/>
              <a:buChar char="○"/>
            </a:pPr>
            <a:r>
              <a:rPr lang="en"/>
              <a:t>Also apply an anonymous function – lambda express – over each element of a collection but include the element in the new collection if only the function returns True</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0" name="Shape 350"/>
        <p:cNvGrpSpPr/>
        <p:nvPr/>
      </p:nvGrpSpPr>
      <p:grpSpPr>
        <a:xfrm>
          <a:off x="0" y="0"/>
          <a:ext cx="0" cy="0"/>
          <a:chOff x="0" y="0"/>
          <a:chExt cx="0" cy="0"/>
        </a:xfrm>
      </p:grpSpPr>
      <p:sp>
        <p:nvSpPr>
          <p:cNvPr id="351" name="Google Shape;351;p64"/>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t>Announcements</a:t>
            </a:r>
            <a:endParaRPr sz="2500"/>
          </a:p>
        </p:txBody>
      </p:sp>
      <p:sp>
        <p:nvSpPr>
          <p:cNvPr id="352" name="Google Shape;352;p64"/>
          <p:cNvSpPr txBox="1"/>
          <p:nvPr>
            <p:ph idx="1" type="body"/>
          </p:nvPr>
        </p:nvSpPr>
        <p:spPr>
          <a:xfrm>
            <a:off x="387900" y="1116950"/>
            <a:ext cx="4194000" cy="3702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t/>
            </a:r>
            <a:endParaRPr/>
          </a:p>
          <a:p>
            <a:pPr indent="-342900" lvl="0" marL="457200" rtl="0" algn="l">
              <a:lnSpc>
                <a:spcPct val="90000"/>
              </a:lnSpc>
              <a:spcBef>
                <a:spcPts val="1000"/>
              </a:spcBef>
              <a:spcAft>
                <a:spcPts val="0"/>
              </a:spcAft>
              <a:buClr>
                <a:schemeClr val="accent6"/>
              </a:buClr>
              <a:buSzPts val="1800"/>
              <a:buChar char="❖"/>
            </a:pPr>
            <a:r>
              <a:rPr lang="en"/>
              <a:t>No more quizzes</a:t>
            </a:r>
            <a:endParaRPr/>
          </a:p>
          <a:p>
            <a:pPr indent="-342900" lvl="0" marL="457200" rtl="0" algn="l">
              <a:lnSpc>
                <a:spcPct val="90000"/>
              </a:lnSpc>
              <a:spcBef>
                <a:spcPts val="1000"/>
              </a:spcBef>
              <a:spcAft>
                <a:spcPts val="0"/>
              </a:spcAft>
              <a:buClr>
                <a:schemeClr val="accent6"/>
              </a:buClr>
              <a:buSzPts val="1800"/>
              <a:buChar char="❖"/>
            </a:pPr>
            <a:r>
              <a:rPr lang="en"/>
              <a:t>Lab on </a:t>
            </a:r>
            <a:r>
              <a:rPr b="1" lang="en">
                <a:solidFill>
                  <a:schemeClr val="accent6"/>
                </a:solidFill>
              </a:rPr>
              <a:t>Friday</a:t>
            </a:r>
            <a:endParaRPr b="1">
              <a:solidFill>
                <a:schemeClr val="accent6"/>
              </a:solidFill>
            </a:endParaRPr>
          </a:p>
          <a:p>
            <a:pPr indent="-342900" lvl="0" marL="457200" rtl="0" algn="l">
              <a:lnSpc>
                <a:spcPct val="90000"/>
              </a:lnSpc>
              <a:spcBef>
                <a:spcPts val="1000"/>
              </a:spcBef>
              <a:spcAft>
                <a:spcPts val="0"/>
              </a:spcAft>
              <a:buClr>
                <a:schemeClr val="accent6"/>
              </a:buClr>
              <a:buSzPts val="1800"/>
              <a:buChar char="❖"/>
            </a:pPr>
            <a:r>
              <a:rPr b="1" lang="en">
                <a:solidFill>
                  <a:schemeClr val="accent6"/>
                </a:solidFill>
              </a:rPr>
              <a:t>HW7 Due The 15th</a:t>
            </a:r>
            <a:endParaRPr b="1">
              <a:solidFill>
                <a:schemeClr val="accent6"/>
              </a:solidFill>
            </a:endParaRPr>
          </a:p>
          <a:p>
            <a:pPr indent="-342900" lvl="0" marL="457200" rtl="0" algn="l">
              <a:lnSpc>
                <a:spcPct val="90000"/>
              </a:lnSpc>
              <a:spcBef>
                <a:spcPts val="1000"/>
              </a:spcBef>
              <a:spcAft>
                <a:spcPts val="1000"/>
              </a:spcAft>
              <a:buClr>
                <a:schemeClr val="accent6"/>
              </a:buClr>
              <a:buSzPts val="1800"/>
              <a:buChar char="❖"/>
            </a:pPr>
            <a:r>
              <a:rPr b="1" lang="en">
                <a:solidFill>
                  <a:schemeClr val="accent6"/>
                </a:solidFill>
              </a:rPr>
              <a:t>CAPSTONE PROJECT PROPOSAL DUE THE 15TH</a:t>
            </a:r>
            <a:endParaRPr>
              <a:solidFill>
                <a:schemeClr val="accent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sp>
        <p:nvSpPr>
          <p:cNvPr id="173" name="Google Shape;173;p39"/>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sz="2500"/>
              <a:t>Announcements</a:t>
            </a:r>
            <a:endParaRPr sz="2500"/>
          </a:p>
        </p:txBody>
      </p:sp>
      <p:sp>
        <p:nvSpPr>
          <p:cNvPr id="174" name="Google Shape;174;p39"/>
          <p:cNvSpPr txBox="1"/>
          <p:nvPr>
            <p:ph idx="1" type="body"/>
          </p:nvPr>
        </p:nvSpPr>
        <p:spPr>
          <a:xfrm>
            <a:off x="387900" y="1116950"/>
            <a:ext cx="4194000" cy="37029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t/>
            </a:r>
            <a:endParaRPr/>
          </a:p>
          <a:p>
            <a:pPr indent="-342900" lvl="0" marL="457200" rtl="0" algn="l">
              <a:lnSpc>
                <a:spcPct val="90000"/>
              </a:lnSpc>
              <a:spcBef>
                <a:spcPts val="1000"/>
              </a:spcBef>
              <a:spcAft>
                <a:spcPts val="0"/>
              </a:spcAft>
              <a:buClr>
                <a:schemeClr val="accent6"/>
              </a:buClr>
              <a:buSzPts val="1800"/>
              <a:buChar char="❖"/>
            </a:pPr>
            <a:r>
              <a:rPr lang="en"/>
              <a:t>No more quizzes</a:t>
            </a:r>
            <a:endParaRPr/>
          </a:p>
          <a:p>
            <a:pPr indent="-342900" lvl="0" marL="457200" rtl="0" algn="l">
              <a:lnSpc>
                <a:spcPct val="90000"/>
              </a:lnSpc>
              <a:spcBef>
                <a:spcPts val="1000"/>
              </a:spcBef>
              <a:spcAft>
                <a:spcPts val="0"/>
              </a:spcAft>
              <a:buClr>
                <a:schemeClr val="accent6"/>
              </a:buClr>
              <a:buSzPts val="1800"/>
              <a:buChar char="❖"/>
            </a:pPr>
            <a:r>
              <a:rPr lang="en"/>
              <a:t>Lab on </a:t>
            </a:r>
            <a:r>
              <a:rPr b="1" lang="en">
                <a:solidFill>
                  <a:schemeClr val="accent6"/>
                </a:solidFill>
              </a:rPr>
              <a:t>Friday</a:t>
            </a:r>
            <a:endParaRPr b="1">
              <a:solidFill>
                <a:schemeClr val="accent6"/>
              </a:solidFill>
            </a:endParaRPr>
          </a:p>
          <a:p>
            <a:pPr indent="-342900" lvl="0" marL="457200" rtl="0" algn="l">
              <a:lnSpc>
                <a:spcPct val="90000"/>
              </a:lnSpc>
              <a:spcBef>
                <a:spcPts val="1000"/>
              </a:spcBef>
              <a:spcAft>
                <a:spcPts val="0"/>
              </a:spcAft>
              <a:buClr>
                <a:schemeClr val="accent6"/>
              </a:buClr>
              <a:buSzPts val="1800"/>
              <a:buChar char="❖"/>
            </a:pPr>
            <a:r>
              <a:rPr b="1" lang="en">
                <a:solidFill>
                  <a:schemeClr val="accent6"/>
                </a:solidFill>
              </a:rPr>
              <a:t>HW7 Due The 15th</a:t>
            </a:r>
            <a:endParaRPr b="1">
              <a:solidFill>
                <a:schemeClr val="accent6"/>
              </a:solidFill>
            </a:endParaRPr>
          </a:p>
          <a:p>
            <a:pPr indent="-342900" lvl="0" marL="457200" rtl="0" algn="l">
              <a:lnSpc>
                <a:spcPct val="90000"/>
              </a:lnSpc>
              <a:spcBef>
                <a:spcPts val="1000"/>
              </a:spcBef>
              <a:spcAft>
                <a:spcPts val="1000"/>
              </a:spcAft>
              <a:buClr>
                <a:schemeClr val="accent6"/>
              </a:buClr>
              <a:buSzPts val="1800"/>
              <a:buChar char="❖"/>
            </a:pPr>
            <a:r>
              <a:rPr b="1" lang="en">
                <a:solidFill>
                  <a:schemeClr val="accent6"/>
                </a:solidFill>
              </a:rPr>
              <a:t>CAPSTONE PROJECT PROPOSAL DUE THE 15TH</a:t>
            </a:r>
            <a:endParaRPr>
              <a:solidFill>
                <a:schemeClr val="accent6"/>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40"/>
          <p:cNvSpPr txBox="1"/>
          <p:nvPr>
            <p:ph type="title"/>
          </p:nvPr>
        </p:nvSpPr>
        <p:spPr>
          <a:xfrm>
            <a:off x="387900" y="1087200"/>
            <a:ext cx="8368200" cy="1538400"/>
          </a:xfrm>
          <a:prstGeom prst="rect">
            <a:avLst/>
          </a:prstGeom>
          <a:noFill/>
          <a:ln>
            <a:noFill/>
          </a:ln>
        </p:spPr>
        <p:txBody>
          <a:bodyPr anchorCtr="0" anchor="b" bIns="34275" lIns="68575" spcFirstLastPara="1" rIns="68575" wrap="square" tIns="34275">
            <a:normAutofit fontScale="90000"/>
          </a:bodyPr>
          <a:lstStyle/>
          <a:p>
            <a:pPr indent="0" lvl="0" marL="0" rtl="0" algn="ctr">
              <a:lnSpc>
                <a:spcPct val="90000"/>
              </a:lnSpc>
              <a:spcBef>
                <a:spcPts val="0"/>
              </a:spcBef>
              <a:spcAft>
                <a:spcPts val="0"/>
              </a:spcAft>
              <a:buClr>
                <a:schemeClr val="dk1"/>
              </a:buClr>
              <a:buSzPct val="54878"/>
              <a:buFont typeface="Calibri"/>
              <a:buNone/>
            </a:pPr>
            <a:r>
              <a:rPr lang="en"/>
              <a:t>Map and Lambda</a:t>
            </a:r>
            <a:endParaRPr/>
          </a:p>
        </p:txBody>
      </p:sp>
      <p:sp>
        <p:nvSpPr>
          <p:cNvPr id="180" name="Google Shape;180;p40"/>
          <p:cNvSpPr txBox="1"/>
          <p:nvPr>
            <p:ph idx="1" type="body"/>
          </p:nvPr>
        </p:nvSpPr>
        <p:spPr>
          <a:xfrm>
            <a:off x="387900" y="2919450"/>
            <a:ext cx="8368200" cy="1071600"/>
          </a:xfrm>
          <a:prstGeom prst="rect">
            <a:avLst/>
          </a:prstGeom>
        </p:spPr>
        <p:txBody>
          <a:bodyPr anchorCtr="0" anchor="ctr" bIns="91425" lIns="91425" spcFirstLastPara="1" rIns="91425" wrap="square" tIns="91425">
            <a:normAutofit/>
          </a:bodyPr>
          <a:lstStyle/>
          <a:p>
            <a:pPr indent="0" lvl="0" marL="0" rtl="0" algn="ctr">
              <a:spcBef>
                <a:spcPts val="0"/>
              </a:spcBef>
              <a:spcAft>
                <a:spcPts val="1200"/>
              </a:spcAft>
              <a:buNone/>
            </a:pPr>
            <a:r>
              <a:rPr lang="en"/>
              <a:t>Creating anonymous functions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1"/>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Motivation</a:t>
            </a:r>
            <a:endParaRPr/>
          </a:p>
        </p:txBody>
      </p:sp>
      <p:sp>
        <p:nvSpPr>
          <p:cNvPr id="186" name="Google Shape;186;p41"/>
          <p:cNvSpPr txBox="1"/>
          <p:nvPr/>
        </p:nvSpPr>
        <p:spPr>
          <a:xfrm>
            <a:off x="4802477" y="770930"/>
            <a:ext cx="3568500" cy="1577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400">
                <a:solidFill>
                  <a:srgbClr val="0000FF"/>
                </a:solidFill>
                <a:latin typeface="Consolas"/>
                <a:ea typeface="Consolas"/>
                <a:cs typeface="Consolas"/>
                <a:sym typeface="Consolas"/>
              </a:rPr>
              <a:t>def</a:t>
            </a:r>
            <a:r>
              <a:rPr b="0" lang="en" sz="1400">
                <a:solidFill>
                  <a:srgbClr val="000000"/>
                </a:solidFill>
                <a:latin typeface="Consolas"/>
                <a:ea typeface="Consolas"/>
                <a:cs typeface="Consolas"/>
                <a:sym typeface="Consolas"/>
              </a:rPr>
              <a:t> </a:t>
            </a:r>
            <a:r>
              <a:rPr b="0" lang="en" sz="1400">
                <a:solidFill>
                  <a:srgbClr val="795E26"/>
                </a:solidFill>
                <a:latin typeface="Consolas"/>
                <a:ea typeface="Consolas"/>
                <a:cs typeface="Consolas"/>
                <a:sym typeface="Consolas"/>
              </a:rPr>
              <a:t>square</a:t>
            </a:r>
            <a:r>
              <a:rPr b="0" lang="en" sz="1400">
                <a:solidFill>
                  <a:srgbClr val="222222"/>
                </a:solidFill>
                <a:latin typeface="Consolas"/>
                <a:ea typeface="Consolas"/>
                <a:cs typeface="Consolas"/>
                <a:sym typeface="Consolas"/>
              </a:rPr>
              <a:t>(</a:t>
            </a:r>
            <a:r>
              <a:rPr b="0" lang="en" sz="1400">
                <a:solidFill>
                  <a:srgbClr val="001080"/>
                </a:solidFill>
                <a:latin typeface="Consolas"/>
                <a:ea typeface="Consolas"/>
                <a:cs typeface="Consolas"/>
                <a:sym typeface="Consolas"/>
              </a:rPr>
              <a:t>x</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   </a:t>
            </a:r>
            <a:r>
              <a:rPr b="0" lang="en" sz="1400">
                <a:solidFill>
                  <a:srgbClr val="AF00DB"/>
                </a:solidFill>
                <a:latin typeface="Consolas"/>
                <a:ea typeface="Consolas"/>
                <a:cs typeface="Consolas"/>
                <a:sym typeface="Consolas"/>
              </a:rPr>
              <a:t>return</a:t>
            </a:r>
            <a:r>
              <a:rPr b="0" lang="en" sz="14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my_list = </a:t>
            </a:r>
            <a:r>
              <a:rPr b="0" lang="en" sz="1400">
                <a:solidFill>
                  <a:srgbClr val="222222"/>
                </a:solidFill>
                <a:latin typeface="Consolas"/>
                <a:ea typeface="Consolas"/>
                <a:cs typeface="Consolas"/>
                <a:sym typeface="Consolas"/>
              </a:rPr>
              <a:t>[</a:t>
            </a:r>
            <a:r>
              <a:rPr b="0" lang="en" sz="1400">
                <a:solidFill>
                  <a:srgbClr val="098658"/>
                </a:solidFill>
                <a:latin typeface="Consolas"/>
                <a:ea typeface="Consolas"/>
                <a:cs typeface="Consolas"/>
                <a:sym typeface="Consolas"/>
              </a:rPr>
              <a:t>1</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2</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3</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4</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5</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map_result = </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AF00DB"/>
                </a:solidFill>
                <a:latin typeface="Consolas"/>
                <a:ea typeface="Consolas"/>
                <a:cs typeface="Consolas"/>
                <a:sym typeface="Consolas"/>
              </a:rPr>
              <a:t>for</a:t>
            </a:r>
            <a:r>
              <a:rPr b="0" lang="en" sz="1400">
                <a:solidFill>
                  <a:srgbClr val="000000"/>
                </a:solidFill>
                <a:latin typeface="Consolas"/>
                <a:ea typeface="Consolas"/>
                <a:cs typeface="Consolas"/>
                <a:sym typeface="Consolas"/>
              </a:rPr>
              <a:t> num </a:t>
            </a:r>
            <a:r>
              <a:rPr b="0" lang="en" sz="1400">
                <a:solidFill>
                  <a:srgbClr val="AF00DB"/>
                </a:solidFill>
                <a:latin typeface="Consolas"/>
                <a:ea typeface="Consolas"/>
                <a:cs typeface="Consolas"/>
                <a:sym typeface="Consolas"/>
              </a:rPr>
              <a:t>in</a:t>
            </a:r>
            <a:r>
              <a:rPr b="0" lang="en" sz="1400">
                <a:solidFill>
                  <a:srgbClr val="000000"/>
                </a:solidFill>
                <a:latin typeface="Consolas"/>
                <a:ea typeface="Consolas"/>
                <a:cs typeface="Consolas"/>
                <a:sym typeface="Consolas"/>
              </a:rPr>
              <a:t> my_list</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    map_result</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append</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square</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num</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p:txBody>
      </p:sp>
      <p:sp>
        <p:nvSpPr>
          <p:cNvPr id="187" name="Google Shape;187;p41"/>
          <p:cNvSpPr txBox="1"/>
          <p:nvPr>
            <p:ph idx="1" type="body"/>
          </p:nvPr>
        </p:nvSpPr>
        <p:spPr>
          <a:xfrm>
            <a:off x="387900" y="1116950"/>
            <a:ext cx="4414500" cy="3451800"/>
          </a:xfrm>
          <a:prstGeom prst="rect">
            <a:avLst/>
          </a:prstGeom>
          <a:noFill/>
          <a:ln>
            <a:noFill/>
          </a:ln>
        </p:spPr>
        <p:txBody>
          <a:bodyPr anchorCtr="0" anchor="t" bIns="34275" lIns="68575" spcFirstLastPara="1" rIns="68575" wrap="square" tIns="34275">
            <a:normAutofit/>
          </a:bodyPr>
          <a:lstStyle/>
          <a:p>
            <a:pPr indent="-152400" lvl="0" marL="177800" rtl="0" algn="l">
              <a:lnSpc>
                <a:spcPct val="90000"/>
              </a:lnSpc>
              <a:spcBef>
                <a:spcPts val="0"/>
              </a:spcBef>
              <a:spcAft>
                <a:spcPts val="0"/>
              </a:spcAft>
              <a:buClr>
                <a:schemeClr val="dk1"/>
              </a:buClr>
              <a:buSzPts val="1800"/>
              <a:buChar char="●"/>
            </a:pPr>
            <a:r>
              <a:rPr lang="en"/>
              <a:t>Let’s say I want to apply a square function to each element in the list</a:t>
            </a:r>
            <a:endParaRPr/>
          </a:p>
          <a:p>
            <a:pPr indent="-152400" lvl="0" marL="177800" rtl="0" algn="l">
              <a:lnSpc>
                <a:spcPct val="90000"/>
              </a:lnSpc>
              <a:spcBef>
                <a:spcPts val="800"/>
              </a:spcBef>
              <a:spcAft>
                <a:spcPts val="0"/>
              </a:spcAft>
              <a:buClr>
                <a:schemeClr val="dk1"/>
              </a:buClr>
              <a:buSzPts val="1800"/>
              <a:buChar char="●"/>
            </a:pPr>
            <a:r>
              <a:rPr lang="en"/>
              <a:t>Using a for loop is a good start but it is kind of bulky for such a </a:t>
            </a:r>
            <a:r>
              <a:rPr lang="en"/>
              <a:t>short function</a:t>
            </a:r>
            <a:endParaRPr/>
          </a:p>
          <a:p>
            <a:pPr indent="-152400" lvl="0" marL="177800" rtl="0" algn="l">
              <a:lnSpc>
                <a:spcPct val="90000"/>
              </a:lnSpc>
              <a:spcBef>
                <a:spcPts val="800"/>
              </a:spcBef>
              <a:spcAft>
                <a:spcPts val="0"/>
              </a:spcAft>
              <a:buClr>
                <a:schemeClr val="dk1"/>
              </a:buClr>
              <a:buSzPts val="1800"/>
              <a:buChar char="●"/>
            </a:pPr>
            <a:r>
              <a:rPr lang="en"/>
              <a:t>We can shrink it with a list comprehension</a:t>
            </a:r>
            <a:endParaRPr/>
          </a:p>
          <a:p>
            <a:pPr indent="-152400" lvl="0" marL="177800" rtl="0" algn="l">
              <a:lnSpc>
                <a:spcPct val="90000"/>
              </a:lnSpc>
              <a:spcBef>
                <a:spcPts val="800"/>
              </a:spcBef>
              <a:spcAft>
                <a:spcPts val="0"/>
              </a:spcAft>
              <a:buSzPts val="1800"/>
              <a:buChar char="●"/>
            </a:pPr>
            <a:r>
              <a:rPr lang="en"/>
              <a:t>But still, the function itself is simple, and perhaps this is the only part in the code we need to use it</a:t>
            </a:r>
            <a:endParaRPr/>
          </a:p>
        </p:txBody>
      </p:sp>
      <p:sp>
        <p:nvSpPr>
          <p:cNvPr id="188" name="Google Shape;188;p41"/>
          <p:cNvSpPr txBox="1"/>
          <p:nvPr/>
        </p:nvSpPr>
        <p:spPr>
          <a:xfrm>
            <a:off x="3634034" y="3524726"/>
            <a:ext cx="4737000" cy="11466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400">
                <a:solidFill>
                  <a:srgbClr val="0000FF"/>
                </a:solidFill>
                <a:latin typeface="Consolas"/>
                <a:ea typeface="Consolas"/>
                <a:cs typeface="Consolas"/>
                <a:sym typeface="Consolas"/>
              </a:rPr>
              <a:t>def</a:t>
            </a:r>
            <a:r>
              <a:rPr b="0" lang="en" sz="1400">
                <a:solidFill>
                  <a:srgbClr val="000000"/>
                </a:solidFill>
                <a:latin typeface="Consolas"/>
                <a:ea typeface="Consolas"/>
                <a:cs typeface="Consolas"/>
                <a:sym typeface="Consolas"/>
              </a:rPr>
              <a:t> </a:t>
            </a:r>
            <a:r>
              <a:rPr b="0" lang="en" sz="1400">
                <a:solidFill>
                  <a:srgbClr val="795E26"/>
                </a:solidFill>
                <a:latin typeface="Consolas"/>
                <a:ea typeface="Consolas"/>
                <a:cs typeface="Consolas"/>
                <a:sym typeface="Consolas"/>
              </a:rPr>
              <a:t>square</a:t>
            </a:r>
            <a:r>
              <a:rPr b="0" lang="en" sz="1400">
                <a:solidFill>
                  <a:srgbClr val="222222"/>
                </a:solidFill>
                <a:latin typeface="Consolas"/>
                <a:ea typeface="Consolas"/>
                <a:cs typeface="Consolas"/>
                <a:sym typeface="Consolas"/>
              </a:rPr>
              <a:t>(</a:t>
            </a:r>
            <a:r>
              <a:rPr b="0" lang="en" sz="1400">
                <a:solidFill>
                  <a:srgbClr val="001080"/>
                </a:solidFill>
                <a:latin typeface="Consolas"/>
                <a:ea typeface="Consolas"/>
                <a:cs typeface="Consolas"/>
                <a:sym typeface="Consolas"/>
              </a:rPr>
              <a:t>x</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   </a:t>
            </a:r>
            <a:r>
              <a:rPr b="0" lang="en" sz="1400">
                <a:solidFill>
                  <a:srgbClr val="AF00DB"/>
                </a:solidFill>
                <a:latin typeface="Consolas"/>
                <a:ea typeface="Consolas"/>
                <a:cs typeface="Consolas"/>
                <a:sym typeface="Consolas"/>
              </a:rPr>
              <a:t>return</a:t>
            </a:r>
            <a:r>
              <a:rPr b="0" lang="en" sz="14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my_list = </a:t>
            </a:r>
            <a:r>
              <a:rPr b="0" lang="en" sz="1400">
                <a:solidFill>
                  <a:srgbClr val="222222"/>
                </a:solidFill>
                <a:latin typeface="Consolas"/>
                <a:ea typeface="Consolas"/>
                <a:cs typeface="Consolas"/>
                <a:sym typeface="Consolas"/>
              </a:rPr>
              <a:t>[</a:t>
            </a:r>
            <a:r>
              <a:rPr b="0" lang="en" sz="1400">
                <a:solidFill>
                  <a:srgbClr val="098658"/>
                </a:solidFill>
                <a:latin typeface="Consolas"/>
                <a:ea typeface="Consolas"/>
                <a:cs typeface="Consolas"/>
                <a:sym typeface="Consolas"/>
              </a:rPr>
              <a:t>1</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2</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3</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4</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098658"/>
                </a:solidFill>
                <a:latin typeface="Consolas"/>
                <a:ea typeface="Consolas"/>
                <a:cs typeface="Consolas"/>
                <a:sym typeface="Consolas"/>
              </a:rPr>
              <a:t>5</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400">
                <a:solidFill>
                  <a:srgbClr val="000000"/>
                </a:solidFill>
                <a:latin typeface="Consolas"/>
                <a:ea typeface="Consolas"/>
                <a:cs typeface="Consolas"/>
                <a:sym typeface="Consolas"/>
              </a:rPr>
              <a:t>map_result = </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square</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num</a:t>
            </a:r>
            <a:r>
              <a:rPr b="0" lang="en" sz="1400">
                <a:solidFill>
                  <a:srgbClr val="222222"/>
                </a:solidFill>
                <a:latin typeface="Consolas"/>
                <a:ea typeface="Consolas"/>
                <a:cs typeface="Consolas"/>
                <a:sym typeface="Consolas"/>
              </a:rPr>
              <a:t>)</a:t>
            </a:r>
            <a:r>
              <a:rPr b="0" lang="en" sz="1400">
                <a:solidFill>
                  <a:srgbClr val="000000"/>
                </a:solidFill>
                <a:latin typeface="Consolas"/>
                <a:ea typeface="Consolas"/>
                <a:cs typeface="Consolas"/>
                <a:sym typeface="Consolas"/>
              </a:rPr>
              <a:t> </a:t>
            </a:r>
            <a:r>
              <a:rPr b="0" lang="en" sz="1400">
                <a:solidFill>
                  <a:srgbClr val="AF00DB"/>
                </a:solidFill>
                <a:latin typeface="Consolas"/>
                <a:ea typeface="Consolas"/>
                <a:cs typeface="Consolas"/>
                <a:sym typeface="Consolas"/>
              </a:rPr>
              <a:t>for</a:t>
            </a:r>
            <a:r>
              <a:rPr b="0" lang="en" sz="1400">
                <a:solidFill>
                  <a:srgbClr val="000000"/>
                </a:solidFill>
                <a:latin typeface="Consolas"/>
                <a:ea typeface="Consolas"/>
                <a:cs typeface="Consolas"/>
                <a:sym typeface="Consolas"/>
              </a:rPr>
              <a:t> num </a:t>
            </a:r>
            <a:r>
              <a:rPr b="0" lang="en" sz="1400">
                <a:solidFill>
                  <a:srgbClr val="AF00DB"/>
                </a:solidFill>
                <a:latin typeface="Consolas"/>
                <a:ea typeface="Consolas"/>
                <a:cs typeface="Consolas"/>
                <a:sym typeface="Consolas"/>
              </a:rPr>
              <a:t>in</a:t>
            </a:r>
            <a:r>
              <a:rPr b="0" lang="en" sz="1400">
                <a:solidFill>
                  <a:srgbClr val="000000"/>
                </a:solidFill>
                <a:latin typeface="Consolas"/>
                <a:ea typeface="Consolas"/>
                <a:cs typeface="Consolas"/>
                <a:sym typeface="Consolas"/>
              </a:rPr>
              <a:t> my_list</a:t>
            </a:r>
            <a:r>
              <a:rPr b="0" lang="en" sz="14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p:txBody>
      </p:sp>
      <p:sp>
        <p:nvSpPr>
          <p:cNvPr id="189" name="Google Shape;189;p41"/>
          <p:cNvSpPr/>
          <p:nvPr/>
        </p:nvSpPr>
        <p:spPr>
          <a:xfrm>
            <a:off x="6240305" y="2505880"/>
            <a:ext cx="692870" cy="904973"/>
          </a:xfrm>
          <a:prstGeom prst="downArrow">
            <a:avLst>
              <a:gd fmla="val 50000" name="adj1"/>
              <a:gd fmla="val 50000" name="adj2"/>
            </a:avLst>
          </a:prstGeom>
          <a:solidFill>
            <a:srgbClr val="FF9900"/>
          </a:solidFill>
          <a:ln cap="flat" cmpd="sng" w="12700">
            <a:solidFill>
              <a:schemeClr val="dk2"/>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190" name="Google Shape;190;p41"/>
          <p:cNvSpPr txBox="1"/>
          <p:nvPr/>
        </p:nvSpPr>
        <p:spPr>
          <a:xfrm>
            <a:off x="4802477" y="2549135"/>
            <a:ext cx="1580485" cy="484748"/>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400">
                <a:solidFill>
                  <a:schemeClr val="dk1"/>
                </a:solidFill>
                <a:latin typeface="Calibri"/>
                <a:ea typeface="Calibri"/>
                <a:cs typeface="Calibri"/>
                <a:sym typeface="Calibri"/>
              </a:rPr>
              <a:t>Simplify through list comprehension</a:t>
            </a:r>
            <a:endParaRPr sz="11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42"/>
          <p:cNvSpPr txBox="1"/>
          <p:nvPr>
            <p:ph type="title"/>
          </p:nvPr>
        </p:nvSpPr>
        <p:spPr>
          <a:xfrm>
            <a:off x="628650" y="273844"/>
            <a:ext cx="7886700" cy="9942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Map</a:t>
            </a:r>
            <a:endParaRPr/>
          </a:p>
        </p:txBody>
      </p:sp>
      <p:sp>
        <p:nvSpPr>
          <p:cNvPr id="196" name="Google Shape;196;p42"/>
          <p:cNvSpPr txBox="1"/>
          <p:nvPr>
            <p:ph idx="1" type="body"/>
          </p:nvPr>
        </p:nvSpPr>
        <p:spPr>
          <a:xfrm>
            <a:off x="628650" y="1369219"/>
            <a:ext cx="3886200" cy="3263400"/>
          </a:xfrm>
          <a:prstGeom prst="rect">
            <a:avLst/>
          </a:prstGeom>
          <a:noFill/>
          <a:ln>
            <a:noFill/>
          </a:ln>
        </p:spPr>
        <p:txBody>
          <a:bodyPr anchorCtr="0" anchor="t" bIns="34275" lIns="68575" spcFirstLastPara="1" rIns="68575" wrap="square" tIns="34275">
            <a:normAutofit/>
          </a:bodyPr>
          <a:lstStyle/>
          <a:p>
            <a:pPr indent="-171450" lvl="0" marL="177800" rtl="0" algn="l">
              <a:lnSpc>
                <a:spcPct val="90000"/>
              </a:lnSpc>
              <a:spcBef>
                <a:spcPts val="0"/>
              </a:spcBef>
              <a:spcAft>
                <a:spcPts val="0"/>
              </a:spcAft>
              <a:buSzPts val="2100"/>
              <a:buChar char="●"/>
            </a:pPr>
            <a:r>
              <a:rPr lang="en"/>
              <a:t>Another way is to use the </a:t>
            </a:r>
            <a:r>
              <a:rPr lang="en">
                <a:solidFill>
                  <a:srgbClr val="FFFF00"/>
                </a:solidFill>
              </a:rPr>
              <a:t>map()</a:t>
            </a:r>
            <a:r>
              <a:rPr lang="en">
                <a:solidFill>
                  <a:srgbClr val="FF0000"/>
                </a:solidFill>
              </a:rPr>
              <a:t> </a:t>
            </a:r>
            <a:r>
              <a:rPr lang="en"/>
              <a:t>function</a:t>
            </a:r>
            <a:endParaRPr/>
          </a:p>
          <a:p>
            <a:pPr indent="-171450" lvl="0" marL="177800" rtl="0" algn="l">
              <a:lnSpc>
                <a:spcPct val="90000"/>
              </a:lnSpc>
              <a:spcBef>
                <a:spcPts val="800"/>
              </a:spcBef>
              <a:spcAft>
                <a:spcPts val="0"/>
              </a:spcAft>
              <a:buSzPts val="2100"/>
              <a:buChar char="●"/>
            </a:pPr>
            <a:r>
              <a:rPr lang="en"/>
              <a:t>To </a:t>
            </a:r>
            <a:r>
              <a:rPr lang="en">
                <a:solidFill>
                  <a:schemeClr val="accent6"/>
                </a:solidFill>
              </a:rPr>
              <a:t>map </a:t>
            </a:r>
            <a:r>
              <a:rPr lang="en"/>
              <a:t>over a collection is to apply a function to each element in the collection</a:t>
            </a:r>
            <a:endParaRPr/>
          </a:p>
          <a:p>
            <a:pPr indent="-171450" lvl="0" marL="177800" rtl="0" algn="l">
              <a:lnSpc>
                <a:spcPct val="90000"/>
              </a:lnSpc>
              <a:spcBef>
                <a:spcPts val="800"/>
              </a:spcBef>
              <a:spcAft>
                <a:spcPts val="0"/>
              </a:spcAft>
              <a:buSzPts val="2100"/>
              <a:buChar char="●"/>
            </a:pPr>
            <a:r>
              <a:rPr lang="en"/>
              <a:t>The result of the map is a new collection of the same size as the original</a:t>
            </a:r>
            <a:endParaRPr/>
          </a:p>
        </p:txBody>
      </p:sp>
      <p:sp>
        <p:nvSpPr>
          <p:cNvPr id="197" name="Google Shape;197;p42"/>
          <p:cNvSpPr txBox="1"/>
          <p:nvPr/>
        </p:nvSpPr>
        <p:spPr>
          <a:xfrm>
            <a:off x="5042568" y="983558"/>
            <a:ext cx="3568500" cy="13623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FF"/>
                </a:solidFill>
                <a:latin typeface="Consolas"/>
                <a:ea typeface="Consolas"/>
                <a:cs typeface="Consolas"/>
                <a:sym typeface="Consolas"/>
              </a:rPr>
              <a:t>def</a:t>
            </a:r>
            <a:r>
              <a:rPr b="0" lang="en" sz="1200">
                <a:solidFill>
                  <a:srgbClr val="000000"/>
                </a:solidFill>
                <a:latin typeface="Consolas"/>
                <a:ea typeface="Consolas"/>
                <a:cs typeface="Consolas"/>
                <a:sym typeface="Consolas"/>
              </a:rPr>
              <a:t> </a:t>
            </a:r>
            <a:r>
              <a:rPr b="0" lang="en" sz="1200">
                <a:solidFill>
                  <a:srgbClr val="795E26"/>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r>
              <a:rPr b="0" lang="en" sz="1200">
                <a:solidFill>
                  <a:srgbClr val="AF00DB"/>
                </a:solidFill>
                <a:latin typeface="Consolas"/>
                <a:ea typeface="Consolas"/>
                <a:cs typeface="Consolas"/>
                <a:sym typeface="Consolas"/>
              </a:rPr>
              <a:t>return</a:t>
            </a:r>
            <a:r>
              <a:rPr b="0" lang="en" sz="12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my_list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map_result = </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AF00DB"/>
                </a:solidFill>
                <a:latin typeface="Consolas"/>
                <a:ea typeface="Consolas"/>
                <a:cs typeface="Consolas"/>
                <a:sym typeface="Consolas"/>
              </a:rPr>
              <a:t>for</a:t>
            </a:r>
            <a:r>
              <a:rPr b="0" lang="en" sz="1200">
                <a:solidFill>
                  <a:srgbClr val="000000"/>
                </a:solidFill>
                <a:latin typeface="Consolas"/>
                <a:ea typeface="Consolas"/>
                <a:cs typeface="Consolas"/>
                <a:sym typeface="Consolas"/>
              </a:rPr>
              <a:t> num </a:t>
            </a:r>
            <a:r>
              <a:rPr b="0" lang="en" sz="1200">
                <a:solidFill>
                  <a:srgbClr val="AF00DB"/>
                </a:solidFill>
                <a:latin typeface="Consolas"/>
                <a:ea typeface="Consolas"/>
                <a:cs typeface="Consolas"/>
                <a:sym typeface="Consolas"/>
              </a:rPr>
              <a:t>in</a:t>
            </a:r>
            <a:r>
              <a:rPr b="0" lang="en" sz="1200">
                <a:solidFill>
                  <a:srgbClr val="000000"/>
                </a:solidFill>
                <a:latin typeface="Consolas"/>
                <a:ea typeface="Consolas"/>
                <a:cs typeface="Consolas"/>
                <a:sym typeface="Consolas"/>
              </a:rPr>
              <a:t> my_list</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map_result</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append</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num</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p:txBody>
      </p:sp>
      <p:sp>
        <p:nvSpPr>
          <p:cNvPr id="198" name="Google Shape;198;p42"/>
          <p:cNvSpPr/>
          <p:nvPr/>
        </p:nvSpPr>
        <p:spPr>
          <a:xfrm>
            <a:off x="6480963" y="2422109"/>
            <a:ext cx="692870" cy="687573"/>
          </a:xfrm>
          <a:prstGeom prst="downArrow">
            <a:avLst>
              <a:gd fmla="val 50000" name="adj1"/>
              <a:gd fmla="val 50000" name="adj2"/>
            </a:avLst>
          </a:prstGeom>
          <a:solidFill>
            <a:srgbClr val="FF9900"/>
          </a:solidFill>
          <a:ln cap="flat" cmpd="sng" w="12700">
            <a:solidFill>
              <a:schemeClr val="dk2"/>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199" name="Google Shape;199;p42"/>
          <p:cNvSpPr txBox="1"/>
          <p:nvPr/>
        </p:nvSpPr>
        <p:spPr>
          <a:xfrm>
            <a:off x="5042568" y="3188747"/>
            <a:ext cx="3568525" cy="992579"/>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FF"/>
                </a:solidFill>
                <a:latin typeface="Consolas"/>
                <a:ea typeface="Consolas"/>
                <a:cs typeface="Consolas"/>
                <a:sym typeface="Consolas"/>
              </a:rPr>
              <a:t>def</a:t>
            </a:r>
            <a:r>
              <a:rPr b="0" lang="en" sz="1200">
                <a:solidFill>
                  <a:srgbClr val="000000"/>
                </a:solidFill>
                <a:latin typeface="Consolas"/>
                <a:ea typeface="Consolas"/>
                <a:cs typeface="Consolas"/>
                <a:sym typeface="Consolas"/>
              </a:rPr>
              <a:t> </a:t>
            </a:r>
            <a:r>
              <a:rPr b="0" lang="en" sz="1200">
                <a:solidFill>
                  <a:srgbClr val="795E26"/>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r>
              <a:rPr b="0" lang="en" sz="1200">
                <a:solidFill>
                  <a:srgbClr val="AF00DB"/>
                </a:solidFill>
                <a:latin typeface="Consolas"/>
                <a:ea typeface="Consolas"/>
                <a:cs typeface="Consolas"/>
                <a:sym typeface="Consolas"/>
              </a:rPr>
              <a:t>return</a:t>
            </a:r>
            <a:r>
              <a:rPr b="0" lang="en" sz="12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my_list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map_result = </a:t>
            </a:r>
            <a:r>
              <a:rPr b="0" lang="en" sz="1200">
                <a:solidFill>
                  <a:srgbClr val="795E26"/>
                </a:solidFill>
                <a:latin typeface="Consolas"/>
                <a:ea typeface="Consolas"/>
                <a:cs typeface="Consolas"/>
                <a:sym typeface="Consolas"/>
              </a:rPr>
              <a:t>map</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my_list</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p:txBody>
      </p:sp>
      <p:sp>
        <p:nvSpPr>
          <p:cNvPr id="200" name="Google Shape;200;p42"/>
          <p:cNvSpPr txBox="1"/>
          <p:nvPr/>
        </p:nvSpPr>
        <p:spPr>
          <a:xfrm>
            <a:off x="5053738" y="2560606"/>
            <a:ext cx="1426657" cy="438581"/>
          </a:xfrm>
          <a:prstGeom prst="rect">
            <a:avLst/>
          </a:prstGeom>
          <a:noFill/>
          <a:ln>
            <a:noFill/>
          </a:ln>
        </p:spPr>
        <p:txBody>
          <a:bodyPr anchorCtr="0" anchor="t" bIns="34275" lIns="68575" spcFirstLastPara="1" rIns="68575" wrap="square" tIns="34275">
            <a:spAutoFit/>
          </a:bodyPr>
          <a:lstStyle/>
          <a:p>
            <a:pPr indent="0" lvl="0" marL="0" marR="0" rtl="0" algn="r">
              <a:spcBef>
                <a:spcPts val="0"/>
              </a:spcBef>
              <a:spcAft>
                <a:spcPts val="0"/>
              </a:spcAft>
              <a:buNone/>
            </a:pPr>
            <a:r>
              <a:rPr lang="en" sz="1200">
                <a:solidFill>
                  <a:schemeClr val="dk1"/>
                </a:solidFill>
                <a:latin typeface="Calibri"/>
                <a:ea typeface="Calibri"/>
                <a:cs typeface="Calibri"/>
                <a:sym typeface="Calibri"/>
              </a:rPr>
              <a:t>Simplify through map() function</a:t>
            </a:r>
            <a:endParaRPr sz="11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43"/>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Map</a:t>
            </a:r>
            <a:endParaRPr/>
          </a:p>
        </p:txBody>
      </p:sp>
      <p:sp>
        <p:nvSpPr>
          <p:cNvPr id="206" name="Google Shape;206;p43"/>
          <p:cNvSpPr txBox="1"/>
          <p:nvPr>
            <p:ph idx="1" type="body"/>
          </p:nvPr>
        </p:nvSpPr>
        <p:spPr>
          <a:xfrm>
            <a:off x="387900" y="1165825"/>
            <a:ext cx="4173000" cy="3451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a:t>But we're not done, if we print out the results we get this:</a:t>
            </a:r>
            <a:endParaRPr/>
          </a:p>
          <a:p>
            <a:pPr indent="-38100" lvl="0" marL="177800" rtl="0" algn="l">
              <a:lnSpc>
                <a:spcPct val="90000"/>
              </a:lnSpc>
              <a:spcBef>
                <a:spcPts val="800"/>
              </a:spcBef>
              <a:spcAft>
                <a:spcPts val="0"/>
              </a:spcAft>
              <a:buClr>
                <a:schemeClr val="dk1"/>
              </a:buClr>
              <a:buSzPts val="2100"/>
              <a:buNone/>
            </a:pPr>
            <a:r>
              <a:t/>
            </a:r>
            <a:endParaRPr b="0">
              <a:solidFill>
                <a:srgbClr val="000000"/>
              </a:solidFill>
              <a:latin typeface="Consolas"/>
              <a:ea typeface="Consolas"/>
              <a:cs typeface="Consolas"/>
              <a:sym typeface="Consolas"/>
            </a:endParaRPr>
          </a:p>
          <a:p>
            <a:pPr indent="-38100" lvl="0" marL="177800" rtl="0" algn="l">
              <a:lnSpc>
                <a:spcPct val="90000"/>
              </a:lnSpc>
              <a:spcBef>
                <a:spcPts val="800"/>
              </a:spcBef>
              <a:spcAft>
                <a:spcPts val="1200"/>
              </a:spcAft>
              <a:buClr>
                <a:schemeClr val="dk1"/>
              </a:buClr>
              <a:buSzPts val="2100"/>
              <a:buNone/>
            </a:pPr>
            <a:r>
              <a:t/>
            </a:r>
            <a:endParaRPr/>
          </a:p>
        </p:txBody>
      </p:sp>
      <p:sp>
        <p:nvSpPr>
          <p:cNvPr id="207" name="Google Shape;207;p43"/>
          <p:cNvSpPr txBox="1"/>
          <p:nvPr/>
        </p:nvSpPr>
        <p:spPr>
          <a:xfrm>
            <a:off x="5042568" y="627559"/>
            <a:ext cx="3568500" cy="1177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FF"/>
                </a:solidFill>
                <a:latin typeface="Consolas"/>
                <a:ea typeface="Consolas"/>
                <a:cs typeface="Consolas"/>
                <a:sym typeface="Consolas"/>
              </a:rPr>
              <a:t>def</a:t>
            </a:r>
            <a:r>
              <a:rPr b="0" lang="en" sz="1200">
                <a:solidFill>
                  <a:srgbClr val="000000"/>
                </a:solidFill>
                <a:latin typeface="Consolas"/>
                <a:ea typeface="Consolas"/>
                <a:cs typeface="Consolas"/>
                <a:sym typeface="Consolas"/>
              </a:rPr>
              <a:t> </a:t>
            </a:r>
            <a:r>
              <a:rPr b="0" lang="en" sz="1200">
                <a:solidFill>
                  <a:srgbClr val="795E26"/>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r>
              <a:rPr b="0" lang="en" sz="1200">
                <a:solidFill>
                  <a:srgbClr val="AF00DB"/>
                </a:solidFill>
                <a:latin typeface="Consolas"/>
                <a:ea typeface="Consolas"/>
                <a:cs typeface="Consolas"/>
                <a:sym typeface="Consolas"/>
              </a:rPr>
              <a:t>return</a:t>
            </a:r>
            <a:r>
              <a:rPr b="0" lang="en" sz="12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my_list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map_result = </a:t>
            </a:r>
            <a:r>
              <a:rPr b="0" lang="en" sz="1200">
                <a:solidFill>
                  <a:srgbClr val="795E26"/>
                </a:solidFill>
                <a:latin typeface="Consolas"/>
                <a:ea typeface="Consolas"/>
                <a:cs typeface="Consolas"/>
                <a:sym typeface="Consolas"/>
              </a:rPr>
              <a:t>map</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my_list</a:t>
            </a:r>
            <a:r>
              <a:rPr b="0" lang="en" sz="1200">
                <a:solidFill>
                  <a:srgbClr val="222222"/>
                </a:solidFill>
                <a:latin typeface="Consolas"/>
                <a:ea typeface="Consolas"/>
                <a:cs typeface="Consolas"/>
                <a:sym typeface="Consolas"/>
              </a:rPr>
              <a:t>)</a:t>
            </a:r>
            <a:endParaRPr b="0" sz="1200">
              <a:solidFill>
                <a:srgbClr val="222222"/>
              </a:solidFill>
              <a:latin typeface="Consolas"/>
              <a:ea typeface="Consolas"/>
              <a:cs typeface="Consolas"/>
              <a:sym typeface="Consolas"/>
            </a:endParaRPr>
          </a:p>
          <a:p>
            <a:pPr indent="0" lvl="0" marL="0" marR="0" rtl="0" algn="l">
              <a:spcBef>
                <a:spcPts val="0"/>
              </a:spcBef>
              <a:spcAft>
                <a:spcPts val="0"/>
              </a:spcAft>
              <a:buNone/>
            </a:pPr>
            <a:r>
              <a:rPr lang="en" sz="1200">
                <a:solidFill>
                  <a:srgbClr val="222222"/>
                </a:solidFill>
                <a:latin typeface="Consolas"/>
                <a:ea typeface="Consolas"/>
                <a:cs typeface="Consolas"/>
                <a:sym typeface="Consolas"/>
              </a:rPr>
              <a:t>print(map_result)</a:t>
            </a:r>
            <a:endParaRPr sz="1200">
              <a:solidFill>
                <a:srgbClr val="222222"/>
              </a:solidFill>
              <a:latin typeface="Consolas"/>
              <a:ea typeface="Consolas"/>
              <a:cs typeface="Consolas"/>
              <a:sym typeface="Consolas"/>
            </a:endParaRPr>
          </a:p>
        </p:txBody>
      </p:sp>
      <p:sp>
        <p:nvSpPr>
          <p:cNvPr id="208" name="Google Shape;208;p43"/>
          <p:cNvSpPr txBox="1"/>
          <p:nvPr/>
        </p:nvSpPr>
        <p:spPr>
          <a:xfrm>
            <a:off x="5313174" y="2694325"/>
            <a:ext cx="3027300" cy="2538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lang="en" sz="1200">
                <a:latin typeface="Consolas"/>
                <a:ea typeface="Consolas"/>
                <a:cs typeface="Consolas"/>
                <a:sym typeface="Consolas"/>
              </a:rPr>
              <a:t>&lt;map object at 0x7f83ab6d1780&gt;</a:t>
            </a:r>
            <a:endParaRPr b="0" sz="1200">
              <a:latin typeface="Consolas"/>
              <a:ea typeface="Consolas"/>
              <a:cs typeface="Consolas"/>
              <a:sym typeface="Consolas"/>
            </a:endParaRPr>
          </a:p>
        </p:txBody>
      </p:sp>
      <p:sp>
        <p:nvSpPr>
          <p:cNvPr id="209" name="Google Shape;209;p43"/>
          <p:cNvSpPr/>
          <p:nvPr/>
        </p:nvSpPr>
        <p:spPr>
          <a:xfrm>
            <a:off x="6480382" y="1953699"/>
            <a:ext cx="693000" cy="687600"/>
          </a:xfrm>
          <a:prstGeom prst="downArrow">
            <a:avLst>
              <a:gd fmla="val 50000" name="adj1"/>
              <a:gd fmla="val 50000" name="adj2"/>
            </a:avLst>
          </a:prstGeom>
          <a:solidFill>
            <a:srgbClr val="FF9900"/>
          </a:solidFill>
          <a:ln cap="flat" cmpd="sng" w="12700">
            <a:solidFill>
              <a:schemeClr val="dk2"/>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3" name="Shape 213"/>
        <p:cNvGrpSpPr/>
        <p:nvPr/>
      </p:nvGrpSpPr>
      <p:grpSpPr>
        <a:xfrm>
          <a:off x="0" y="0"/>
          <a:ext cx="0" cy="0"/>
          <a:chOff x="0" y="0"/>
          <a:chExt cx="0" cy="0"/>
        </a:xfrm>
      </p:grpSpPr>
      <p:sp>
        <p:nvSpPr>
          <p:cNvPr id="214" name="Google Shape;214;p44"/>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Map</a:t>
            </a:r>
            <a:endParaRPr/>
          </a:p>
        </p:txBody>
      </p:sp>
      <p:sp>
        <p:nvSpPr>
          <p:cNvPr id="215" name="Google Shape;215;p44"/>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a:bodyPr>
          <a:lstStyle/>
          <a:p>
            <a:pPr indent="0" lvl="0" marL="0" rtl="0" algn="l">
              <a:lnSpc>
                <a:spcPct val="90000"/>
              </a:lnSpc>
              <a:spcBef>
                <a:spcPts val="0"/>
              </a:spcBef>
              <a:spcAft>
                <a:spcPts val="0"/>
              </a:spcAft>
              <a:buNone/>
            </a:pPr>
            <a:r>
              <a:rPr lang="en"/>
              <a:t>So we'll need to change the result to a list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How can we do that?</a:t>
            </a:r>
            <a:endParaRPr/>
          </a:p>
          <a:p>
            <a:pPr indent="0" lvl="0" marL="0" rtl="0" algn="l">
              <a:lnSpc>
                <a:spcPct val="90000"/>
              </a:lnSpc>
              <a:spcBef>
                <a:spcPts val="0"/>
              </a:spcBef>
              <a:spcAft>
                <a:spcPts val="0"/>
              </a:spcAft>
              <a:buNone/>
            </a:pPr>
            <a:r>
              <a:t/>
            </a:r>
            <a:endParaRPr/>
          </a:p>
          <a:p>
            <a:pPr indent="0" lvl="0" marL="0" rtl="0" algn="l">
              <a:lnSpc>
                <a:spcPct val="90000"/>
              </a:lnSpc>
              <a:spcBef>
                <a:spcPts val="0"/>
              </a:spcBef>
              <a:spcAft>
                <a:spcPts val="0"/>
              </a:spcAft>
              <a:buNone/>
            </a:pPr>
            <a:r>
              <a:rPr lang="en"/>
              <a:t>Casting</a:t>
            </a:r>
            <a:endParaRPr/>
          </a:p>
          <a:p>
            <a:pPr indent="-38100" lvl="0" marL="177800" rtl="0" algn="l">
              <a:lnSpc>
                <a:spcPct val="90000"/>
              </a:lnSpc>
              <a:spcBef>
                <a:spcPts val="800"/>
              </a:spcBef>
              <a:spcAft>
                <a:spcPts val="0"/>
              </a:spcAft>
              <a:buClr>
                <a:schemeClr val="dk1"/>
              </a:buClr>
              <a:buSzPts val="2100"/>
              <a:buNone/>
            </a:pPr>
            <a:r>
              <a:t/>
            </a:r>
            <a:endParaRPr b="0">
              <a:solidFill>
                <a:srgbClr val="000000"/>
              </a:solidFill>
              <a:latin typeface="Consolas"/>
              <a:ea typeface="Consolas"/>
              <a:cs typeface="Consolas"/>
              <a:sym typeface="Consolas"/>
            </a:endParaRPr>
          </a:p>
          <a:p>
            <a:pPr indent="-38100" lvl="0" marL="177800" rtl="0" algn="l">
              <a:lnSpc>
                <a:spcPct val="90000"/>
              </a:lnSpc>
              <a:spcBef>
                <a:spcPts val="800"/>
              </a:spcBef>
              <a:spcAft>
                <a:spcPts val="1200"/>
              </a:spcAft>
              <a:buClr>
                <a:schemeClr val="dk1"/>
              </a:buClr>
              <a:buSzPts val="2100"/>
              <a:buNone/>
            </a:pPr>
            <a:r>
              <a:t/>
            </a:r>
            <a:endParaRPr/>
          </a:p>
        </p:txBody>
      </p:sp>
      <p:sp>
        <p:nvSpPr>
          <p:cNvPr id="216" name="Google Shape;216;p44"/>
          <p:cNvSpPr txBox="1"/>
          <p:nvPr/>
        </p:nvSpPr>
        <p:spPr>
          <a:xfrm>
            <a:off x="5042568" y="627559"/>
            <a:ext cx="3568500" cy="1177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FF"/>
                </a:solidFill>
                <a:latin typeface="Consolas"/>
                <a:ea typeface="Consolas"/>
                <a:cs typeface="Consolas"/>
                <a:sym typeface="Consolas"/>
              </a:rPr>
              <a:t>def</a:t>
            </a:r>
            <a:r>
              <a:rPr b="0" lang="en" sz="1200">
                <a:solidFill>
                  <a:srgbClr val="000000"/>
                </a:solidFill>
                <a:latin typeface="Consolas"/>
                <a:ea typeface="Consolas"/>
                <a:cs typeface="Consolas"/>
                <a:sym typeface="Consolas"/>
              </a:rPr>
              <a:t> </a:t>
            </a:r>
            <a:r>
              <a:rPr b="0" lang="en" sz="1200">
                <a:solidFill>
                  <a:srgbClr val="795E26"/>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r>
              <a:rPr b="0" lang="en" sz="1200">
                <a:solidFill>
                  <a:srgbClr val="AF00DB"/>
                </a:solidFill>
                <a:latin typeface="Consolas"/>
                <a:ea typeface="Consolas"/>
                <a:cs typeface="Consolas"/>
                <a:sym typeface="Consolas"/>
              </a:rPr>
              <a:t>return</a:t>
            </a:r>
            <a:r>
              <a:rPr b="0" lang="en" sz="12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my_list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map_result = </a:t>
            </a:r>
            <a:r>
              <a:rPr b="0" lang="en" sz="1200">
                <a:solidFill>
                  <a:srgbClr val="795E26"/>
                </a:solidFill>
                <a:latin typeface="Consolas"/>
                <a:ea typeface="Consolas"/>
                <a:cs typeface="Consolas"/>
                <a:sym typeface="Consolas"/>
              </a:rPr>
              <a:t>map</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my_list</a:t>
            </a:r>
            <a:r>
              <a:rPr b="0" lang="en" sz="1200">
                <a:solidFill>
                  <a:srgbClr val="222222"/>
                </a:solidFill>
                <a:latin typeface="Consolas"/>
                <a:ea typeface="Consolas"/>
                <a:cs typeface="Consolas"/>
                <a:sym typeface="Consolas"/>
              </a:rPr>
              <a:t>)</a:t>
            </a:r>
            <a:endParaRPr b="0" sz="1200">
              <a:solidFill>
                <a:srgbClr val="222222"/>
              </a:solidFill>
              <a:latin typeface="Consolas"/>
              <a:ea typeface="Consolas"/>
              <a:cs typeface="Consolas"/>
              <a:sym typeface="Consolas"/>
            </a:endParaRPr>
          </a:p>
          <a:p>
            <a:pPr indent="0" lvl="0" marL="0" marR="0" rtl="0" algn="l">
              <a:spcBef>
                <a:spcPts val="0"/>
              </a:spcBef>
              <a:spcAft>
                <a:spcPts val="0"/>
              </a:spcAft>
              <a:buNone/>
            </a:pPr>
            <a:r>
              <a:rPr lang="en" sz="1200">
                <a:solidFill>
                  <a:srgbClr val="222222"/>
                </a:solidFill>
                <a:latin typeface="Consolas"/>
                <a:ea typeface="Consolas"/>
                <a:cs typeface="Consolas"/>
                <a:sym typeface="Consolas"/>
              </a:rPr>
              <a:t>print(map_result)</a:t>
            </a:r>
            <a:endParaRPr sz="1200">
              <a:solidFill>
                <a:srgbClr val="222222"/>
              </a:solidFill>
              <a:latin typeface="Consolas"/>
              <a:ea typeface="Consolas"/>
              <a:cs typeface="Consolas"/>
              <a:sym typeface="Consolas"/>
            </a:endParaRPr>
          </a:p>
        </p:txBody>
      </p:sp>
      <p:sp>
        <p:nvSpPr>
          <p:cNvPr id="217" name="Google Shape;217;p44"/>
          <p:cNvSpPr txBox="1"/>
          <p:nvPr/>
        </p:nvSpPr>
        <p:spPr>
          <a:xfrm>
            <a:off x="5042569" y="2694326"/>
            <a:ext cx="3568500" cy="11775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FF"/>
                </a:solidFill>
                <a:latin typeface="Consolas"/>
                <a:ea typeface="Consolas"/>
                <a:cs typeface="Consolas"/>
                <a:sym typeface="Consolas"/>
              </a:rPr>
              <a:t>def</a:t>
            </a:r>
            <a:r>
              <a:rPr b="0" lang="en" sz="1200">
                <a:solidFill>
                  <a:srgbClr val="000000"/>
                </a:solidFill>
                <a:latin typeface="Consolas"/>
                <a:ea typeface="Consolas"/>
                <a:cs typeface="Consolas"/>
                <a:sym typeface="Consolas"/>
              </a:rPr>
              <a:t> </a:t>
            </a:r>
            <a:r>
              <a:rPr b="0" lang="en" sz="1200">
                <a:solidFill>
                  <a:srgbClr val="795E26"/>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r>
              <a:rPr b="0" lang="en" sz="1200">
                <a:solidFill>
                  <a:srgbClr val="AF00DB"/>
                </a:solidFill>
                <a:latin typeface="Consolas"/>
                <a:ea typeface="Consolas"/>
                <a:cs typeface="Consolas"/>
                <a:sym typeface="Consolas"/>
              </a:rPr>
              <a:t>return</a:t>
            </a:r>
            <a:r>
              <a:rPr b="0" lang="en" sz="1200">
                <a:solidFill>
                  <a:srgbClr val="000000"/>
                </a:solidFill>
                <a:latin typeface="Consolas"/>
                <a:ea typeface="Consolas"/>
                <a:cs typeface="Consolas"/>
                <a:sym typeface="Consolas"/>
              </a:rPr>
              <a:t> x * x</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    </a:t>
            </a:r>
            <a:endParaRPr sz="1100"/>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my_list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map_result = </a:t>
            </a:r>
            <a:r>
              <a:rPr b="0" lang="en" sz="1200">
                <a:solidFill>
                  <a:srgbClr val="267F99"/>
                </a:solidFill>
                <a:latin typeface="Consolas"/>
                <a:ea typeface="Consolas"/>
                <a:cs typeface="Consolas"/>
                <a:sym typeface="Consolas"/>
              </a:rPr>
              <a:t>list</a:t>
            </a:r>
            <a:r>
              <a:rPr b="0" lang="en" sz="1200">
                <a:solidFill>
                  <a:srgbClr val="222222"/>
                </a:solidFill>
                <a:latin typeface="Consolas"/>
                <a:ea typeface="Consolas"/>
                <a:cs typeface="Consolas"/>
                <a:sym typeface="Consolas"/>
              </a:rPr>
              <a:t>(</a:t>
            </a:r>
            <a:r>
              <a:rPr b="0" lang="en" sz="1200">
                <a:solidFill>
                  <a:srgbClr val="795E26"/>
                </a:solidFill>
                <a:latin typeface="Consolas"/>
                <a:ea typeface="Consolas"/>
                <a:cs typeface="Consolas"/>
                <a:sym typeface="Consolas"/>
              </a:rPr>
              <a:t>map</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square</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my_list</a:t>
            </a:r>
            <a:r>
              <a:rPr b="0" lang="en" sz="1200">
                <a:solidFill>
                  <a:srgbClr val="222222"/>
                </a:solidFill>
                <a:latin typeface="Consolas"/>
                <a:ea typeface="Consolas"/>
                <a:cs typeface="Consolas"/>
                <a:sym typeface="Consolas"/>
              </a:rPr>
              <a:t>))</a:t>
            </a:r>
            <a:endParaRPr b="0" sz="1200">
              <a:solidFill>
                <a:srgbClr val="222222"/>
              </a:solidFill>
              <a:latin typeface="Consolas"/>
              <a:ea typeface="Consolas"/>
              <a:cs typeface="Consolas"/>
              <a:sym typeface="Consolas"/>
            </a:endParaRPr>
          </a:p>
          <a:p>
            <a:pPr indent="0" lvl="0" marL="0" rtl="0" algn="l">
              <a:spcBef>
                <a:spcPts val="0"/>
              </a:spcBef>
              <a:spcAft>
                <a:spcPts val="0"/>
              </a:spcAft>
              <a:buNone/>
            </a:pPr>
            <a:r>
              <a:rPr lang="en" sz="1200">
                <a:solidFill>
                  <a:srgbClr val="222222"/>
                </a:solidFill>
                <a:latin typeface="Consolas"/>
                <a:ea typeface="Consolas"/>
                <a:cs typeface="Consolas"/>
                <a:sym typeface="Consolas"/>
              </a:rPr>
              <a:t>print(map_result)</a:t>
            </a:r>
            <a:endParaRPr sz="1200">
              <a:solidFill>
                <a:srgbClr val="222222"/>
              </a:solidFill>
              <a:latin typeface="Consolas"/>
              <a:ea typeface="Consolas"/>
              <a:cs typeface="Consolas"/>
              <a:sym typeface="Consolas"/>
            </a:endParaRPr>
          </a:p>
        </p:txBody>
      </p:sp>
      <p:sp>
        <p:nvSpPr>
          <p:cNvPr id="218" name="Google Shape;218;p44"/>
          <p:cNvSpPr/>
          <p:nvPr/>
        </p:nvSpPr>
        <p:spPr>
          <a:xfrm>
            <a:off x="6480320" y="1905886"/>
            <a:ext cx="693000" cy="687600"/>
          </a:xfrm>
          <a:prstGeom prst="downArrow">
            <a:avLst>
              <a:gd fmla="val 50000" name="adj1"/>
              <a:gd fmla="val 50000" name="adj2"/>
            </a:avLst>
          </a:prstGeom>
          <a:solidFill>
            <a:srgbClr val="FF9900"/>
          </a:solidFill>
          <a:ln cap="flat" cmpd="sng" w="12700">
            <a:solidFill>
              <a:schemeClr val="dk2"/>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219" name="Google Shape;219;p44"/>
          <p:cNvSpPr/>
          <p:nvPr/>
        </p:nvSpPr>
        <p:spPr>
          <a:xfrm>
            <a:off x="6480320" y="3972686"/>
            <a:ext cx="693000" cy="687600"/>
          </a:xfrm>
          <a:prstGeom prst="downArrow">
            <a:avLst>
              <a:gd fmla="val 50000" name="adj1"/>
              <a:gd fmla="val 50000" name="adj2"/>
            </a:avLst>
          </a:prstGeom>
          <a:solidFill>
            <a:srgbClr val="FF9900"/>
          </a:solidFill>
          <a:ln cap="flat" cmpd="sng" w="12700">
            <a:solidFill>
              <a:schemeClr val="dk2"/>
            </a:solidFill>
            <a:prstDash val="solid"/>
            <a:miter lim="800000"/>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noAutofit/>
          </a:bodyPr>
          <a:lstStyle/>
          <a:p>
            <a:pPr indent="0" lvl="0" marL="0" marR="0" rtl="0" algn="ctr">
              <a:spcBef>
                <a:spcPts val="0"/>
              </a:spcBef>
              <a:spcAft>
                <a:spcPts val="0"/>
              </a:spcAft>
              <a:buNone/>
            </a:pPr>
            <a:r>
              <a:t/>
            </a:r>
            <a:endParaRPr sz="1100">
              <a:solidFill>
                <a:schemeClr val="dk1"/>
              </a:solidFill>
              <a:latin typeface="Calibri"/>
              <a:ea typeface="Calibri"/>
              <a:cs typeface="Calibri"/>
              <a:sym typeface="Calibri"/>
            </a:endParaRPr>
          </a:p>
        </p:txBody>
      </p:sp>
      <p:sp>
        <p:nvSpPr>
          <p:cNvPr id="220" name="Google Shape;220;p44"/>
          <p:cNvSpPr txBox="1"/>
          <p:nvPr/>
        </p:nvSpPr>
        <p:spPr>
          <a:xfrm>
            <a:off x="5898625" y="4761125"/>
            <a:ext cx="1856400" cy="2847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rtl="0" algn="l">
              <a:spcBef>
                <a:spcPts val="0"/>
              </a:spcBef>
              <a:spcAft>
                <a:spcPts val="0"/>
              </a:spcAft>
              <a:buNone/>
            </a:pPr>
            <a:r>
              <a:rPr lang="en">
                <a:latin typeface="Consolas"/>
                <a:ea typeface="Consolas"/>
                <a:cs typeface="Consolas"/>
                <a:sym typeface="Consolas"/>
              </a:rPr>
              <a:t>[1, 4, 9, 16, 25]</a:t>
            </a:r>
            <a:endParaRPr sz="1200">
              <a:latin typeface="Consolas"/>
              <a:ea typeface="Consolas"/>
              <a:cs typeface="Consolas"/>
              <a:sym typeface="Consola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45"/>
          <p:cNvSpPr txBox="1"/>
          <p:nvPr>
            <p:ph type="title"/>
          </p:nvPr>
        </p:nvSpPr>
        <p:spPr>
          <a:xfrm>
            <a:off x="387900" y="239600"/>
            <a:ext cx="8368200" cy="686100"/>
          </a:xfrm>
          <a:prstGeom prst="rect">
            <a:avLst/>
          </a:prstGeom>
          <a:noFill/>
          <a:ln>
            <a:noFill/>
          </a:ln>
        </p:spPr>
        <p:txBody>
          <a:bodyPr anchorCtr="0" anchor="ctr" bIns="34275" lIns="68575" spcFirstLastPara="1" rIns="68575" wrap="square" tIns="34275">
            <a:normAutofit/>
          </a:bodyPr>
          <a:lstStyle/>
          <a:p>
            <a:pPr indent="0" lvl="0" marL="0" rtl="0" algn="l">
              <a:lnSpc>
                <a:spcPct val="90000"/>
              </a:lnSpc>
              <a:spcBef>
                <a:spcPts val="0"/>
              </a:spcBef>
              <a:spcAft>
                <a:spcPts val="0"/>
              </a:spcAft>
              <a:buClr>
                <a:schemeClr val="dk1"/>
              </a:buClr>
              <a:buSzPts val="3300"/>
              <a:buFont typeface="Calibri"/>
              <a:buNone/>
            </a:pPr>
            <a:r>
              <a:rPr lang="en"/>
              <a:t>Map with Lambda</a:t>
            </a:r>
            <a:endParaRPr/>
          </a:p>
        </p:txBody>
      </p:sp>
      <p:sp>
        <p:nvSpPr>
          <p:cNvPr id="226" name="Google Shape;226;p45"/>
          <p:cNvSpPr txBox="1"/>
          <p:nvPr>
            <p:ph idx="1" type="body"/>
          </p:nvPr>
        </p:nvSpPr>
        <p:spPr>
          <a:xfrm>
            <a:off x="387900" y="1116950"/>
            <a:ext cx="8368200" cy="3451800"/>
          </a:xfrm>
          <a:prstGeom prst="rect">
            <a:avLst/>
          </a:prstGeom>
          <a:noFill/>
          <a:ln>
            <a:noFill/>
          </a:ln>
        </p:spPr>
        <p:txBody>
          <a:bodyPr anchorCtr="0" anchor="t" bIns="34275" lIns="68575" spcFirstLastPara="1" rIns="68575" wrap="square" tIns="34275">
            <a:normAutofit/>
          </a:bodyPr>
          <a:lstStyle/>
          <a:p>
            <a:pPr indent="-184150" lvl="0" marL="177800" rtl="0" algn="l">
              <a:lnSpc>
                <a:spcPct val="90000"/>
              </a:lnSpc>
              <a:spcBef>
                <a:spcPts val="0"/>
              </a:spcBef>
              <a:spcAft>
                <a:spcPts val="0"/>
              </a:spcAft>
              <a:buSzPts val="2300"/>
              <a:buChar char="●"/>
            </a:pPr>
            <a:r>
              <a:rPr lang="en" sz="2000"/>
              <a:t>The </a:t>
            </a:r>
            <a:r>
              <a:rPr lang="en" sz="2000">
                <a:solidFill>
                  <a:schemeClr val="accent6"/>
                </a:solidFill>
              </a:rPr>
              <a:t>map() </a:t>
            </a:r>
            <a:r>
              <a:rPr lang="en" sz="2000"/>
              <a:t>function takes a function as its first argument</a:t>
            </a:r>
            <a:endParaRPr sz="2000"/>
          </a:p>
          <a:p>
            <a:pPr indent="-184150" lvl="0" marL="177800" rtl="0" algn="l">
              <a:lnSpc>
                <a:spcPct val="90000"/>
              </a:lnSpc>
              <a:spcBef>
                <a:spcPts val="800"/>
              </a:spcBef>
              <a:spcAft>
                <a:spcPts val="0"/>
              </a:spcAft>
              <a:buSzPts val="2300"/>
              <a:buChar char="●"/>
            </a:pPr>
            <a:r>
              <a:rPr lang="en" sz="2000"/>
              <a:t>But, is there a way to define a function and pass it in without having to define it?</a:t>
            </a:r>
            <a:endParaRPr sz="2000"/>
          </a:p>
          <a:p>
            <a:pPr indent="-355600" lvl="1" marL="914400" rtl="0" algn="l">
              <a:lnSpc>
                <a:spcPct val="90000"/>
              </a:lnSpc>
              <a:spcBef>
                <a:spcPts val="800"/>
              </a:spcBef>
              <a:spcAft>
                <a:spcPts val="0"/>
              </a:spcAft>
              <a:buSzPts val="2000"/>
              <a:buChar char="○"/>
            </a:pPr>
            <a:r>
              <a:rPr lang="en" sz="2000"/>
              <a:t>Saves space, </a:t>
            </a:r>
            <a:endParaRPr sz="2000"/>
          </a:p>
          <a:p>
            <a:pPr indent="-355600" lvl="1" marL="914400" rtl="0" algn="l">
              <a:lnSpc>
                <a:spcPct val="90000"/>
              </a:lnSpc>
              <a:spcBef>
                <a:spcPts val="800"/>
              </a:spcBef>
              <a:spcAft>
                <a:spcPts val="0"/>
              </a:spcAft>
              <a:buSzPts val="2000"/>
              <a:buChar char="○"/>
            </a:pPr>
            <a:r>
              <a:rPr lang="en" sz="2000"/>
              <a:t>the function might be one time use</a:t>
            </a:r>
            <a:endParaRPr sz="2000"/>
          </a:p>
          <a:p>
            <a:pPr indent="-184150" lvl="0" marL="177800" rtl="0" algn="l">
              <a:lnSpc>
                <a:spcPct val="90000"/>
              </a:lnSpc>
              <a:spcBef>
                <a:spcPts val="800"/>
              </a:spcBef>
              <a:spcAft>
                <a:spcPts val="0"/>
              </a:spcAft>
              <a:buSzPts val="2300"/>
              <a:buChar char="●"/>
            </a:pPr>
            <a:r>
              <a:rPr lang="en" sz="2000"/>
              <a:t>Yes, we can use a lambda function</a:t>
            </a:r>
            <a:endParaRPr/>
          </a:p>
        </p:txBody>
      </p:sp>
      <p:sp>
        <p:nvSpPr>
          <p:cNvPr id="227" name="Google Shape;227;p45"/>
          <p:cNvSpPr txBox="1"/>
          <p:nvPr/>
        </p:nvSpPr>
        <p:spPr>
          <a:xfrm>
            <a:off x="4522300" y="3552960"/>
            <a:ext cx="4282800" cy="623400"/>
          </a:xfrm>
          <a:prstGeom prst="rect">
            <a:avLst/>
          </a:prstGeom>
          <a:solidFill>
            <a:schemeClr val="dk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34275" lIns="68575" spcFirstLastPara="1" rIns="68575" wrap="square" tIns="34275">
            <a:spAutoFit/>
          </a:bodyPr>
          <a:lstStyle/>
          <a:p>
            <a:pPr indent="0" lvl="0" marL="0" marR="0" rtl="0" algn="l">
              <a:spcBef>
                <a:spcPts val="0"/>
              </a:spcBef>
              <a:spcAft>
                <a:spcPts val="0"/>
              </a:spcAft>
              <a:buNone/>
            </a:pPr>
            <a:r>
              <a:rPr b="0" lang="en" sz="1200">
                <a:solidFill>
                  <a:srgbClr val="000000"/>
                </a:solidFill>
                <a:latin typeface="Consolas"/>
                <a:ea typeface="Consolas"/>
                <a:cs typeface="Consolas"/>
                <a:sym typeface="Consolas"/>
              </a:rPr>
              <a:t>my_list = </a:t>
            </a:r>
            <a:r>
              <a:rPr b="0" lang="en" sz="1200">
                <a:solidFill>
                  <a:srgbClr val="222222"/>
                </a:solidFill>
                <a:latin typeface="Consolas"/>
                <a:ea typeface="Consolas"/>
                <a:cs typeface="Consolas"/>
                <a:sym typeface="Consolas"/>
              </a:rPr>
              <a:t>[</a:t>
            </a:r>
            <a:r>
              <a:rPr b="0" lang="en" sz="1200">
                <a:solidFill>
                  <a:srgbClr val="098658"/>
                </a:solidFill>
                <a:latin typeface="Consolas"/>
                <a:ea typeface="Consolas"/>
                <a:cs typeface="Consolas"/>
                <a:sym typeface="Consolas"/>
              </a:rPr>
              <a:t>1</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2</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3</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4</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a:t>
            </a:r>
            <a:r>
              <a:rPr b="0" lang="en" sz="1200">
                <a:solidFill>
                  <a:srgbClr val="098658"/>
                </a:solidFill>
                <a:latin typeface="Consolas"/>
                <a:ea typeface="Consolas"/>
                <a:cs typeface="Consolas"/>
                <a:sym typeface="Consolas"/>
              </a:rPr>
              <a:t>5</a:t>
            </a:r>
            <a:r>
              <a:rPr b="0" lang="en" sz="1200">
                <a:solidFill>
                  <a:srgbClr val="222222"/>
                </a:solidFill>
                <a:latin typeface="Consolas"/>
                <a:ea typeface="Consolas"/>
                <a:cs typeface="Consolas"/>
                <a:sym typeface="Consolas"/>
              </a:rPr>
              <a:t>]</a:t>
            </a:r>
            <a:endParaRPr sz="1100"/>
          </a:p>
          <a:p>
            <a:pPr indent="0" lvl="0" marL="0" marR="0" rtl="0" algn="l">
              <a:spcBef>
                <a:spcPts val="0"/>
              </a:spcBef>
              <a:spcAft>
                <a:spcPts val="0"/>
              </a:spcAft>
              <a:buNone/>
            </a:pPr>
            <a:r>
              <a:t/>
            </a:r>
            <a:endParaRPr b="0" sz="1200">
              <a:solidFill>
                <a:srgbClr val="000000"/>
              </a:solidFill>
              <a:latin typeface="Consolas"/>
              <a:ea typeface="Consolas"/>
              <a:cs typeface="Consolas"/>
              <a:sym typeface="Consolas"/>
            </a:endParaRPr>
          </a:p>
          <a:p>
            <a:pPr indent="0" lvl="0" marL="0" marR="0" rtl="0" algn="l">
              <a:spcBef>
                <a:spcPts val="0"/>
              </a:spcBef>
              <a:spcAft>
                <a:spcPts val="0"/>
              </a:spcAft>
              <a:buNone/>
            </a:pPr>
            <a:r>
              <a:rPr b="0" lang="en" sz="1200">
                <a:solidFill>
                  <a:srgbClr val="000000"/>
                </a:solidFill>
                <a:latin typeface="Consolas"/>
                <a:ea typeface="Consolas"/>
                <a:cs typeface="Consolas"/>
                <a:sym typeface="Consolas"/>
              </a:rPr>
              <a:t>map_result = </a:t>
            </a:r>
            <a:r>
              <a:rPr b="0" lang="en" sz="1200">
                <a:solidFill>
                  <a:srgbClr val="267F99"/>
                </a:solidFill>
                <a:latin typeface="Consolas"/>
                <a:ea typeface="Consolas"/>
                <a:cs typeface="Consolas"/>
                <a:sym typeface="Consolas"/>
              </a:rPr>
              <a:t>list</a:t>
            </a:r>
            <a:r>
              <a:rPr b="0" lang="en" sz="1200">
                <a:solidFill>
                  <a:srgbClr val="222222"/>
                </a:solidFill>
                <a:latin typeface="Consolas"/>
                <a:ea typeface="Consolas"/>
                <a:cs typeface="Consolas"/>
                <a:sym typeface="Consolas"/>
              </a:rPr>
              <a:t>(</a:t>
            </a:r>
            <a:r>
              <a:rPr b="0" lang="en" sz="1200">
                <a:solidFill>
                  <a:srgbClr val="795E26"/>
                </a:solidFill>
                <a:latin typeface="Consolas"/>
                <a:ea typeface="Consolas"/>
                <a:cs typeface="Consolas"/>
                <a:sym typeface="Consolas"/>
              </a:rPr>
              <a:t>map</a:t>
            </a:r>
            <a:r>
              <a:rPr b="0" lang="en" sz="1200">
                <a:solidFill>
                  <a:srgbClr val="222222"/>
                </a:solidFill>
                <a:latin typeface="Consolas"/>
                <a:ea typeface="Consolas"/>
                <a:cs typeface="Consolas"/>
                <a:sym typeface="Consolas"/>
              </a:rPr>
              <a:t>(</a:t>
            </a:r>
            <a:r>
              <a:rPr b="0" lang="en" sz="1200">
                <a:solidFill>
                  <a:srgbClr val="0000FF"/>
                </a:solidFill>
                <a:latin typeface="Consolas"/>
                <a:ea typeface="Consolas"/>
                <a:cs typeface="Consolas"/>
                <a:sym typeface="Consolas"/>
              </a:rPr>
              <a:t>lambda</a:t>
            </a:r>
            <a:r>
              <a:rPr b="0" lang="en" sz="1200">
                <a:solidFill>
                  <a:srgbClr val="000000"/>
                </a:solidFill>
                <a:latin typeface="Consolas"/>
                <a:ea typeface="Consolas"/>
                <a:cs typeface="Consolas"/>
                <a:sym typeface="Consolas"/>
              </a:rPr>
              <a:t> </a:t>
            </a:r>
            <a:r>
              <a:rPr b="0" lang="en" sz="1200">
                <a:solidFill>
                  <a:srgbClr val="001080"/>
                </a:solidFill>
                <a:latin typeface="Consolas"/>
                <a:ea typeface="Consolas"/>
                <a:cs typeface="Consolas"/>
                <a:sym typeface="Consolas"/>
              </a:rPr>
              <a:t>x</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x * x</a:t>
            </a:r>
            <a:r>
              <a:rPr b="0" lang="en" sz="1200">
                <a:solidFill>
                  <a:srgbClr val="222222"/>
                </a:solidFill>
                <a:latin typeface="Consolas"/>
                <a:ea typeface="Consolas"/>
                <a:cs typeface="Consolas"/>
                <a:sym typeface="Consolas"/>
              </a:rPr>
              <a:t>,</a:t>
            </a:r>
            <a:r>
              <a:rPr b="0" lang="en" sz="1200">
                <a:solidFill>
                  <a:srgbClr val="000000"/>
                </a:solidFill>
                <a:latin typeface="Consolas"/>
                <a:ea typeface="Consolas"/>
                <a:cs typeface="Consolas"/>
                <a:sym typeface="Consolas"/>
              </a:rPr>
              <a:t> my_list</a:t>
            </a:r>
            <a:r>
              <a:rPr b="0" lang="en" sz="1200">
                <a:solidFill>
                  <a:srgbClr val="222222"/>
                </a:solidFill>
                <a:latin typeface="Consolas"/>
                <a:ea typeface="Consolas"/>
                <a:cs typeface="Consolas"/>
                <a:sym typeface="Consolas"/>
              </a:rPr>
              <a:t>))</a:t>
            </a:r>
            <a:endParaRPr b="0" sz="1400">
              <a:solidFill>
                <a:srgbClr val="000000"/>
              </a:solidFill>
              <a:latin typeface="Consolas"/>
              <a:ea typeface="Consolas"/>
              <a:cs typeface="Consolas"/>
              <a:sym typeface="Consolas"/>
            </a:endParaRPr>
          </a:p>
        </p:txBody>
      </p:sp>
    </p:spTree>
  </p:cSld>
  <p:clrMapOvr>
    <a:masterClrMapping/>
  </p:clrMapOvr>
</p:sld>
</file>

<file path=ppt/theme/theme1.xml><?xml version="1.0" encoding="utf-8"?>
<a:theme xmlns:a="http://schemas.openxmlformats.org/drawingml/2006/main" xmlns:r="http://schemas.openxmlformats.org/officeDocument/2006/relationships" name="Coles Marina">
  <a:themeElements>
    <a:clrScheme name="Marina">
      <a:dk1>
        <a:srgbClr val="FFFFFF"/>
      </a:dk1>
      <a:lt1>
        <a:srgbClr val="00517C"/>
      </a:lt1>
      <a:dk2>
        <a:srgbClr val="004065"/>
      </a:dk2>
      <a:lt2>
        <a:srgbClr val="CFD8DC"/>
      </a:lt2>
      <a:accent1>
        <a:srgbClr val="0277BD"/>
      </a:accent1>
      <a:accent2>
        <a:srgbClr val="558B2F"/>
      </a:accent2>
      <a:accent3>
        <a:srgbClr val="009688"/>
      </a:accent3>
      <a:accent4>
        <a:srgbClr val="039BE5"/>
      </a:accent4>
      <a:accent5>
        <a:srgbClr val="419E2F"/>
      </a:accent5>
      <a:accent6>
        <a:srgbClr val="FFEB38"/>
      </a:accent6>
      <a:hlink>
        <a:srgbClr val="FF9900"/>
      </a:hlink>
      <a:folHlink>
        <a:srgbClr val="8BC3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