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Roboto Slab"/>
      <p:regular r:id="rId64"/>
      <p:bold r:id="rId65"/>
    </p:embeddedFont>
    <p:embeddedFont>
      <p:font typeface="Roboto"/>
      <p:regular r:id="rId66"/>
      <p:bold r:id="rId67"/>
      <p:italic r:id="rId68"/>
      <p:boldItalic r:id="rId69"/>
    </p:embeddedFont>
    <p:embeddedFont>
      <p:font typeface="Inconsolata"/>
      <p:regular r:id="rId70"/>
      <p:bold r:id="rId71"/>
    </p:embeddedFont>
    <p:embeddedFont>
      <p:font typeface="Century Gothic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94D838-9CA3-4E54-A442-28CEE4B0350D}">
  <a:tblStyle styleId="{1E94D838-9CA3-4E54-A442-28CEE4B035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enturyGothic-bold.fntdata"/><Relationship Id="rId72" Type="http://schemas.openxmlformats.org/officeDocument/2006/relationships/font" Target="fonts/CenturyGothic-regular.fntdata"/><Relationship Id="rId31" Type="http://schemas.openxmlformats.org/officeDocument/2006/relationships/slide" Target="slides/slide26.xml"/><Relationship Id="rId75" Type="http://schemas.openxmlformats.org/officeDocument/2006/relationships/font" Target="fonts/CenturyGothic-boldItalic.fntdata"/><Relationship Id="rId30" Type="http://schemas.openxmlformats.org/officeDocument/2006/relationships/slide" Target="slides/slide25.xml"/><Relationship Id="rId74" Type="http://schemas.openxmlformats.org/officeDocument/2006/relationships/font" Target="fonts/CenturyGothic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Inconsolata-bold.fntdata"/><Relationship Id="rId70" Type="http://schemas.openxmlformats.org/officeDocument/2006/relationships/font" Target="fonts/Inconsolata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Slab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regular.fntdata"/><Relationship Id="rId21" Type="http://schemas.openxmlformats.org/officeDocument/2006/relationships/slide" Target="slides/slide16.xml"/><Relationship Id="rId65" Type="http://schemas.openxmlformats.org/officeDocument/2006/relationships/font" Target="fonts/RobotoSlab-bold.fntdata"/><Relationship Id="rId24" Type="http://schemas.openxmlformats.org/officeDocument/2006/relationships/slide" Target="slides/slide19.xml"/><Relationship Id="rId68" Type="http://schemas.openxmlformats.org/officeDocument/2006/relationships/font" Target="fonts/Roboto-italic.fntdata"/><Relationship Id="rId23" Type="http://schemas.openxmlformats.org/officeDocument/2006/relationships/slide" Target="slides/slide18.xml"/><Relationship Id="rId67" Type="http://schemas.openxmlformats.org/officeDocument/2006/relationships/font" Target="fonts/Roboto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80bffbc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80bffbc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80bffbc39_1_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080bffbc39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80bffbc39_0_6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080bffbc39_0_6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80bffbc39_0_6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080bffbc39_0_6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80bffbc39_0_7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080bffbc39_0_7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80bffbc39_0_7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080bffbc39_0_7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80bffbc39_0_7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080bffbc39_0_7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80bffbc39_0_7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080bffbc39_0_7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080bffbc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080bffbc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80bffbc39_0_7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080bffbc39_0_7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80bffbc39_0_8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080bffbc39_0_8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80bffbc39_0_8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080bffbc39_0_8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80bffbc39_0_8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080bffbc39_0_8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80bffbc39_0_8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080bffbc39_0_8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080bffbc39_0_8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080bffbc39_0_8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080bffbc39_0_7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080bffbc39_0_7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080bffbc39_0_7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080bffbc39_0_7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080bffbc3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080bffbc3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80bffbc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080bffbc39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080bffbc3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080bffbc39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080bffbc3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080bffbc39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080bffbc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080bffbc39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080bffbc3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080bffbc39_0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080bffbc3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2080bffbc39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080bffbc3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080bffbc39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080bffbc3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080bffbc39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080bffbc3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080bffbc39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080bffbc3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2080bffbc39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80bffbc3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2080bffbc39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080bffbc3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2080bffbc39_0_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478432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478432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080bffbc3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2080bffbc39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080bffbc3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2080bffbc39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080bffbc3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2080bffbc39_0_4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080bffbc3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2080bffbc39_0_4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080bffbc3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2080bffbc39_0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080bffbc39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2080bffbc39_0_5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080bffbc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080bffbc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080bffbc39_1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2080bffbc39_1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080bffbc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080bffbc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080bffbc39_1_2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g2080bffbc39_1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4784320c2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04784320c2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080bffbc39_1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g2080bffbc39_1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080bffbc39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2080bffbc39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080bffb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080bffb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080bffbc39_1_2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g2080bffbc39_1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080bffbc39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g2080bffbc39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080bffbc39_1_2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2080bffbc39_1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080bffbc39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g2080bffbc39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4784320c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4784320c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80bffbc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80bffbc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80bffbc3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080bffbc3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0bffbc39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080bffbc3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hontutor.com" TargetMode="External"/><Relationship Id="rId4" Type="http://schemas.openxmlformats.org/officeDocument/2006/relationships/hyperlink" Target="https://pythontutor.com/visualize.html#code=a%20%3D%2012%0Ab%20%3D%2013%0Ac%20%3D%20a%20%2B%20b%0Aprint%28c%29%0Aa%20%3D%20-1.5%0Ac%20%3D%20a%20-%20b%0Aprint%28c%29%0A&amp;cumulative=false&amp;curInstr=0&amp;heapPrimitives=nevernest&amp;mode=display&amp;origin=opt-frontend.js&amp;py=3&amp;rawInputLstJSON=%5B%5D&amp;textReferences=fal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Relationship Id="rId4" Type="http://schemas.openxmlformats.org/officeDocument/2006/relationships/hyperlink" Target="https://www.w3schools.com/python/python_ref_keywords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XSn4PhGmwpTMafkK-9sknuPGR8VRkar776rESHDxBPw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03</a:t>
            </a:r>
            <a:endParaRPr sz="1100"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Variables, Assignment (=), Memory Diagrams, and More!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250" y="890000"/>
            <a:ext cx="5042801" cy="33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7180"/>
              <a:t>What is a Variable?</a:t>
            </a:r>
            <a:endParaRPr sz="7180"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Storing a value for future use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variable?</a:t>
            </a:r>
            <a:endParaRPr sz="3200"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87900" y="1116950"/>
            <a:ext cx="4777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A Variable is like a box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You can put a value in the box, then later you can come back and get the value out. The box has a label on it so you can keep track of it.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Putting an object or a value into a variable is called </a:t>
            </a:r>
            <a:r>
              <a:rPr b="1" lang="en" sz="2200">
                <a:solidFill>
                  <a:schemeClr val="accent6"/>
                </a:solidFill>
              </a:rPr>
              <a:t>assignment</a:t>
            </a:r>
            <a:endParaRPr b="1" sz="2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variable?</a:t>
            </a:r>
            <a:endParaRPr sz="3200"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87900" y="1116950"/>
            <a:ext cx="4777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A Variable is like a box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You can put a value in the box, then later you can come back and get the value out. The box has a label on it so you can keep track of it.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Putting an object or a value into a variable is called </a:t>
            </a:r>
            <a:r>
              <a:rPr b="1" lang="en" sz="2200">
                <a:solidFill>
                  <a:schemeClr val="accent6"/>
                </a:solidFill>
              </a:rPr>
              <a:t>assignment</a:t>
            </a:r>
            <a:endParaRPr b="1" sz="2200">
              <a:solidFill>
                <a:schemeClr val="accent6"/>
              </a:solidFill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5523276" y="663900"/>
            <a:ext cx="1132800" cy="93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12" name="Google Shape;212;p39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sp>
        <p:nvSpPr>
          <p:cNvPr id="213" name="Google Shape;213;p39"/>
          <p:cNvSpPr/>
          <p:nvPr/>
        </p:nvSpPr>
        <p:spPr>
          <a:xfrm>
            <a:off x="5201365" y="56571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9"/>
          <p:cNvSpPr/>
          <p:nvPr/>
        </p:nvSpPr>
        <p:spPr>
          <a:xfrm>
            <a:off x="6602893" y="164439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variable?</a:t>
            </a:r>
            <a:endParaRPr sz="3200"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87900" y="1116950"/>
            <a:ext cx="4777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Here, we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assign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to the variable x.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This means that we have put 2 in the box with the label x.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Note: the first time a variable is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created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is called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declaring the variable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221" name="Google Shape;221;p40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sp>
        <p:nvSpPr>
          <p:cNvPr id="222" name="Google Shape;222;p40"/>
          <p:cNvSpPr/>
          <p:nvPr/>
        </p:nvSpPr>
        <p:spPr>
          <a:xfrm>
            <a:off x="6602893" y="164439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40"/>
          <p:cNvGraphicFramePr/>
          <p:nvPr/>
        </p:nvGraphicFramePr>
        <p:xfrm>
          <a:off x="6768605" y="209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176975"/>
                <a:gridCol w="176975"/>
                <a:gridCol w="293150"/>
              </a:tblGrid>
              <a:tr h="22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2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int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40"/>
          <p:cNvSpPr txBox="1"/>
          <p:nvPr/>
        </p:nvSpPr>
        <p:spPr>
          <a:xfrm>
            <a:off x="5523276" y="663900"/>
            <a:ext cx="1132800" cy="93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25" name="Google Shape;225;p40"/>
          <p:cNvSpPr/>
          <p:nvPr/>
        </p:nvSpPr>
        <p:spPr>
          <a:xfrm>
            <a:off x="5219740" y="73556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variable?</a:t>
            </a:r>
            <a:endParaRPr sz="3200"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87900" y="1116950"/>
            <a:ext cx="4777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y to be a variable, and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assign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value of 1.5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When we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assign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value to a variable, the variable’s label, contents, and data type are stored in memory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1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sp>
        <p:nvSpPr>
          <p:cNvPr id="233" name="Google Shape;233;p41"/>
          <p:cNvSpPr/>
          <p:nvPr/>
        </p:nvSpPr>
        <p:spPr>
          <a:xfrm>
            <a:off x="6602893" y="164439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4" name="Google Shape;234;p41"/>
          <p:cNvGraphicFramePr/>
          <p:nvPr/>
        </p:nvGraphicFramePr>
        <p:xfrm>
          <a:off x="6768605" y="209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176975"/>
                <a:gridCol w="176975"/>
                <a:gridCol w="293150"/>
              </a:tblGrid>
              <a:tr h="22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x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int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41"/>
          <p:cNvSpPr txBox="1"/>
          <p:nvPr/>
        </p:nvSpPr>
        <p:spPr>
          <a:xfrm>
            <a:off x="5523276" y="663900"/>
            <a:ext cx="1132800" cy="93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36" name="Google Shape;236;p41"/>
          <p:cNvSpPr/>
          <p:nvPr/>
        </p:nvSpPr>
        <p:spPr>
          <a:xfrm>
            <a:off x="5247290" y="925692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41"/>
          <p:cNvGraphicFramePr/>
          <p:nvPr/>
        </p:nvGraphicFramePr>
        <p:xfrm>
          <a:off x="7748344" y="2446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04450"/>
                <a:gridCol w="259550"/>
                <a:gridCol w="352425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y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1.5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variable?</a:t>
            </a:r>
            <a:endParaRPr sz="3200"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87900" y="1116950"/>
            <a:ext cx="4777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We can then access the values in the variables by using the variable’s labels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The result is </a:t>
            </a:r>
            <a:r>
              <a:rPr b="1" lang="en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assigned</a:t>
            </a:r>
            <a:r>
              <a:rPr lang="en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to the variable z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sp>
        <p:nvSpPr>
          <p:cNvPr id="245" name="Google Shape;245;p42"/>
          <p:cNvSpPr/>
          <p:nvPr/>
        </p:nvSpPr>
        <p:spPr>
          <a:xfrm>
            <a:off x="6602893" y="164439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6" name="Google Shape;246;p42"/>
          <p:cNvGraphicFramePr/>
          <p:nvPr/>
        </p:nvGraphicFramePr>
        <p:xfrm>
          <a:off x="6768605" y="209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176975"/>
                <a:gridCol w="176975"/>
                <a:gridCol w="293150"/>
              </a:tblGrid>
              <a:tr h="22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x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int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42"/>
          <p:cNvSpPr txBox="1"/>
          <p:nvPr/>
        </p:nvSpPr>
        <p:spPr>
          <a:xfrm>
            <a:off x="5523276" y="663900"/>
            <a:ext cx="1132800" cy="93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48" name="Google Shape;248;p42"/>
          <p:cNvSpPr/>
          <p:nvPr/>
        </p:nvSpPr>
        <p:spPr>
          <a:xfrm>
            <a:off x="5242715" y="1136842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42"/>
          <p:cNvGraphicFramePr/>
          <p:nvPr/>
        </p:nvGraphicFramePr>
        <p:xfrm>
          <a:off x="7826394" y="23234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04450"/>
                <a:gridCol w="259550"/>
                <a:gridCol w="352425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y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1.5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42"/>
          <p:cNvGraphicFramePr/>
          <p:nvPr/>
        </p:nvGraphicFramePr>
        <p:xfrm>
          <a:off x="7030128" y="2787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58075"/>
                <a:gridCol w="256400"/>
                <a:gridCol w="495750"/>
              </a:tblGrid>
              <a:tr h="23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z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3.5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variable?</a:t>
            </a:r>
            <a:endParaRPr sz="3200"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87900" y="1116950"/>
            <a:ext cx="4777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To see the value of a variable, you can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When printed, the result appears in the output.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This occurs </a:t>
            </a:r>
            <a:r>
              <a:rPr b="1" i="1" lang="en" sz="2200"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the program is running, but because code runs so fast it looks like it's shown after the program is done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3.5</a:t>
            </a:r>
            <a:endParaRPr sz="1100"/>
          </a:p>
        </p:txBody>
      </p:sp>
      <p:sp>
        <p:nvSpPr>
          <p:cNvPr id="258" name="Google Shape;258;p43"/>
          <p:cNvSpPr/>
          <p:nvPr/>
        </p:nvSpPr>
        <p:spPr>
          <a:xfrm>
            <a:off x="6602893" y="164439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p43"/>
          <p:cNvGraphicFramePr/>
          <p:nvPr/>
        </p:nvGraphicFramePr>
        <p:xfrm>
          <a:off x="6768605" y="209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176975"/>
                <a:gridCol w="176975"/>
                <a:gridCol w="293150"/>
              </a:tblGrid>
              <a:tr h="22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x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2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int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43"/>
          <p:cNvSpPr txBox="1"/>
          <p:nvPr/>
        </p:nvSpPr>
        <p:spPr>
          <a:xfrm>
            <a:off x="5523276" y="663900"/>
            <a:ext cx="1132800" cy="93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61" name="Google Shape;261;p43"/>
          <p:cNvSpPr/>
          <p:nvPr/>
        </p:nvSpPr>
        <p:spPr>
          <a:xfrm>
            <a:off x="5219765" y="136636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2" name="Google Shape;262;p43"/>
          <p:cNvGraphicFramePr/>
          <p:nvPr/>
        </p:nvGraphicFramePr>
        <p:xfrm>
          <a:off x="7826394" y="23234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04450"/>
                <a:gridCol w="259550"/>
                <a:gridCol w="352425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y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1.5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43"/>
          <p:cNvGraphicFramePr/>
          <p:nvPr/>
        </p:nvGraphicFramePr>
        <p:xfrm>
          <a:off x="7030128" y="27871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58075"/>
                <a:gridCol w="256400"/>
                <a:gridCol w="495750"/>
              </a:tblGrid>
              <a:tr h="23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z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3.5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variable?</a:t>
            </a:r>
            <a:endParaRPr sz="3200"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87900" y="1116950"/>
            <a:ext cx="4777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When the program is finished, all the variables stored in memory are deleted.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4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3.5</a:t>
            </a:r>
            <a:endParaRPr sz="1100"/>
          </a:p>
        </p:txBody>
      </p:sp>
      <p:sp>
        <p:nvSpPr>
          <p:cNvPr id="271" name="Google Shape;271;p44"/>
          <p:cNvSpPr/>
          <p:nvPr/>
        </p:nvSpPr>
        <p:spPr>
          <a:xfrm>
            <a:off x="6602893" y="164439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5523276" y="663900"/>
            <a:ext cx="1132800" cy="93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0"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73" name="Google Shape;273;p44"/>
          <p:cNvSpPr/>
          <p:nvPr/>
        </p:nvSpPr>
        <p:spPr>
          <a:xfrm>
            <a:off x="5201365" y="146276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180"/>
              <a:t>Memory Diagrams</a:t>
            </a:r>
            <a:endParaRPr sz="7180"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Going through some example </a:t>
            </a:r>
            <a:r>
              <a:rPr lang="en"/>
              <a:t>usage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Memory Diagrams</a:t>
            </a:r>
            <a:endParaRPr sz="3200"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387900" y="1116950"/>
            <a:ext cx="4365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Memory diagrams show the values of variables stored in memory</a:t>
            </a:r>
            <a:endParaRPr sz="2400"/>
          </a:p>
        </p:txBody>
      </p:sp>
      <p:sp>
        <p:nvSpPr>
          <p:cNvPr id="286" name="Google Shape;286;p46"/>
          <p:cNvSpPr/>
          <p:nvPr/>
        </p:nvSpPr>
        <p:spPr>
          <a:xfrm>
            <a:off x="4684480" y="37894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  <p:sp>
        <p:nvSpPr>
          <p:cNvPr id="287" name="Google Shape;287;p46"/>
          <p:cNvSpPr txBox="1"/>
          <p:nvPr/>
        </p:nvSpPr>
        <p:spPr>
          <a:xfrm>
            <a:off x="7623301" y="1918900"/>
            <a:ext cx="1132800" cy="157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6"/>
          <p:cNvSpPr/>
          <p:nvPr/>
        </p:nvSpPr>
        <p:spPr>
          <a:xfrm>
            <a:off x="7360340" y="1971742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0" name="Google Shape;290;p46"/>
          <p:cNvGraphicFramePr/>
          <p:nvPr/>
        </p:nvGraphicFramePr>
        <p:xfrm>
          <a:off x="4899213" y="1116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46600"/>
                <a:gridCol w="341850"/>
                <a:gridCol w="458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float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46"/>
          <p:cNvSpPr txBox="1"/>
          <p:nvPr/>
        </p:nvSpPr>
        <p:spPr>
          <a:xfrm>
            <a:off x="628650" y="2824325"/>
            <a:ext cx="3753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a declared and assigned the value 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Roboto Slab"/>
                <a:ea typeface="Roboto Slab"/>
                <a:cs typeface="Roboto Slab"/>
                <a:sym typeface="Roboto Slab"/>
              </a:rPr>
              <a:t>Logic and Objects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800">
                <a:latin typeface="Roboto Slab"/>
                <a:ea typeface="Roboto Slab"/>
                <a:cs typeface="Roboto Slab"/>
                <a:sym typeface="Roboto Slab"/>
              </a:rPr>
              <a:t>What makes a program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Roboto Slab"/>
                <a:ea typeface="Roboto Slab"/>
                <a:cs typeface="Roboto Slab"/>
                <a:sym typeface="Roboto Slab"/>
              </a:rPr>
              <a:t>Variables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800">
                <a:latin typeface="Roboto Slab"/>
                <a:ea typeface="Roboto Slab"/>
                <a:cs typeface="Roboto Slab"/>
                <a:sym typeface="Roboto Slab"/>
              </a:rPr>
              <a:t>Storing something for later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Roboto Slab"/>
                <a:ea typeface="Roboto Slab"/>
                <a:cs typeface="Roboto Slab"/>
                <a:sym typeface="Roboto Slab"/>
              </a:rPr>
              <a:t>Memory Diagrams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800">
                <a:latin typeface="Roboto Slab"/>
                <a:ea typeface="Roboto Slab"/>
                <a:cs typeface="Roboto Slab"/>
                <a:sym typeface="Roboto Slab"/>
              </a:rPr>
              <a:t>How to make and read them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Roboto Slab"/>
                <a:ea typeface="Roboto Slab"/>
                <a:cs typeface="Roboto Slab"/>
                <a:sym typeface="Roboto Slab"/>
              </a:rPr>
              <a:t>Input Function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800">
                <a:latin typeface="Roboto Slab"/>
                <a:ea typeface="Roboto Slab"/>
                <a:cs typeface="Roboto Slab"/>
                <a:sym typeface="Roboto Slab"/>
              </a:rPr>
              <a:t>What is it? How do I use it?</a:t>
            </a:r>
            <a:endParaRPr sz="185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Memory Diagrams</a:t>
            </a:r>
            <a:endParaRPr sz="3200"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87900" y="1116950"/>
            <a:ext cx="4365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Memory diagrams show the values of variables stored in memory</a:t>
            </a:r>
            <a:endParaRPr sz="2400"/>
          </a:p>
        </p:txBody>
      </p:sp>
      <p:sp>
        <p:nvSpPr>
          <p:cNvPr id="298" name="Google Shape;298;p47"/>
          <p:cNvSpPr/>
          <p:nvPr/>
        </p:nvSpPr>
        <p:spPr>
          <a:xfrm>
            <a:off x="4684480" y="37894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  <p:sp>
        <p:nvSpPr>
          <p:cNvPr id="299" name="Google Shape;299;p47"/>
          <p:cNvSpPr txBox="1"/>
          <p:nvPr/>
        </p:nvSpPr>
        <p:spPr>
          <a:xfrm>
            <a:off x="7623301" y="1918900"/>
            <a:ext cx="1132800" cy="157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47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7360315" y="2175842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2" name="Google Shape;302;p47"/>
          <p:cNvGraphicFramePr/>
          <p:nvPr/>
        </p:nvGraphicFramePr>
        <p:xfrm>
          <a:off x="4899213" y="1116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46600"/>
                <a:gridCol w="341850"/>
                <a:gridCol w="458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Google Shape;303;p47"/>
          <p:cNvGraphicFramePr/>
          <p:nvPr/>
        </p:nvGraphicFramePr>
        <p:xfrm>
          <a:off x="6083680" y="827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00000"/>
                <a:gridCol w="290550"/>
                <a:gridCol w="3386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13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int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47"/>
          <p:cNvSpPr txBox="1"/>
          <p:nvPr/>
        </p:nvSpPr>
        <p:spPr>
          <a:xfrm>
            <a:off x="628650" y="2824325"/>
            <a:ext cx="3753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b declared with value 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Memory Diagrams</a:t>
            </a:r>
            <a:endParaRPr sz="3200"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87900" y="1116950"/>
            <a:ext cx="4365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Memory diagrams show the values of variables stored in memory</a:t>
            </a:r>
            <a:endParaRPr sz="2400"/>
          </a:p>
        </p:txBody>
      </p:sp>
      <p:sp>
        <p:nvSpPr>
          <p:cNvPr id="311" name="Google Shape;311;p48"/>
          <p:cNvSpPr/>
          <p:nvPr/>
        </p:nvSpPr>
        <p:spPr>
          <a:xfrm>
            <a:off x="4684480" y="37894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  <p:sp>
        <p:nvSpPr>
          <p:cNvPr id="312" name="Google Shape;312;p48"/>
          <p:cNvSpPr txBox="1"/>
          <p:nvPr/>
        </p:nvSpPr>
        <p:spPr>
          <a:xfrm>
            <a:off x="7623301" y="1918900"/>
            <a:ext cx="1132800" cy="157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8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8"/>
          <p:cNvSpPr/>
          <p:nvPr/>
        </p:nvSpPr>
        <p:spPr>
          <a:xfrm>
            <a:off x="7342190" y="2402642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5" name="Google Shape;315;p48"/>
          <p:cNvGraphicFramePr/>
          <p:nvPr/>
        </p:nvGraphicFramePr>
        <p:xfrm>
          <a:off x="4899213" y="1116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46600"/>
                <a:gridCol w="341850"/>
                <a:gridCol w="458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Google Shape;316;p48"/>
          <p:cNvGraphicFramePr/>
          <p:nvPr/>
        </p:nvGraphicFramePr>
        <p:xfrm>
          <a:off x="6083680" y="827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00000"/>
                <a:gridCol w="290550"/>
                <a:gridCol w="3386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b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13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int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7" name="Google Shape;317;p48"/>
          <p:cNvGraphicFramePr/>
          <p:nvPr/>
        </p:nvGraphicFramePr>
        <p:xfrm>
          <a:off x="5166698" y="1598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23825"/>
                <a:gridCol w="482900"/>
                <a:gridCol w="496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c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25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float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8" name="Google Shape;318;p48"/>
          <p:cNvSpPr txBox="1"/>
          <p:nvPr/>
        </p:nvSpPr>
        <p:spPr>
          <a:xfrm>
            <a:off x="628650" y="2824325"/>
            <a:ext cx="3753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c is created and assigned the value 25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Memory Diagrams</a:t>
            </a:r>
            <a:endParaRPr sz="3200"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387900" y="1116950"/>
            <a:ext cx="4365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Memory diagrams show the values of variables stored in memory</a:t>
            </a:r>
            <a:endParaRPr sz="2400"/>
          </a:p>
        </p:txBody>
      </p:sp>
      <p:sp>
        <p:nvSpPr>
          <p:cNvPr id="325" name="Google Shape;325;p49"/>
          <p:cNvSpPr/>
          <p:nvPr/>
        </p:nvSpPr>
        <p:spPr>
          <a:xfrm>
            <a:off x="4684480" y="37894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  <p:sp>
        <p:nvSpPr>
          <p:cNvPr id="326" name="Google Shape;326;p49"/>
          <p:cNvSpPr txBox="1"/>
          <p:nvPr/>
        </p:nvSpPr>
        <p:spPr>
          <a:xfrm>
            <a:off x="7623301" y="1918900"/>
            <a:ext cx="1132800" cy="157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49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49"/>
          <p:cNvSpPr/>
          <p:nvPr/>
        </p:nvSpPr>
        <p:spPr>
          <a:xfrm>
            <a:off x="7342190" y="261581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9" name="Google Shape;329;p49"/>
          <p:cNvGraphicFramePr/>
          <p:nvPr/>
        </p:nvGraphicFramePr>
        <p:xfrm>
          <a:off x="4899213" y="1116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46600"/>
                <a:gridCol w="341850"/>
                <a:gridCol w="458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0" name="Google Shape;330;p49"/>
          <p:cNvGraphicFramePr/>
          <p:nvPr/>
        </p:nvGraphicFramePr>
        <p:xfrm>
          <a:off x="6083680" y="827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00000"/>
                <a:gridCol w="290550"/>
                <a:gridCol w="3386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b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13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int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1" name="Google Shape;331;p49"/>
          <p:cNvGraphicFramePr/>
          <p:nvPr/>
        </p:nvGraphicFramePr>
        <p:xfrm>
          <a:off x="5166698" y="1598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23825"/>
                <a:gridCol w="482900"/>
                <a:gridCol w="496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c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-14.5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9"/>
          <p:cNvSpPr txBox="1"/>
          <p:nvPr/>
        </p:nvSpPr>
        <p:spPr>
          <a:xfrm>
            <a:off x="628650" y="2824325"/>
            <a:ext cx="37530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 in a python file, to see the value of a variable, you need to print 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Memory Diagrams</a:t>
            </a:r>
            <a:endParaRPr sz="3200"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387900" y="1116950"/>
            <a:ext cx="4365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Memory diagrams show the values of variables stored in memory</a:t>
            </a:r>
            <a:endParaRPr sz="2400"/>
          </a:p>
        </p:txBody>
      </p:sp>
      <p:sp>
        <p:nvSpPr>
          <p:cNvPr id="339" name="Google Shape;339;p50"/>
          <p:cNvSpPr/>
          <p:nvPr/>
        </p:nvSpPr>
        <p:spPr>
          <a:xfrm>
            <a:off x="4684480" y="37894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  <p:sp>
        <p:nvSpPr>
          <p:cNvPr id="340" name="Google Shape;340;p50"/>
          <p:cNvSpPr txBox="1"/>
          <p:nvPr/>
        </p:nvSpPr>
        <p:spPr>
          <a:xfrm>
            <a:off x="7623301" y="1918900"/>
            <a:ext cx="1132800" cy="157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50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 25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50"/>
          <p:cNvSpPr/>
          <p:nvPr/>
        </p:nvSpPr>
        <p:spPr>
          <a:xfrm>
            <a:off x="7360340" y="282431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3" name="Google Shape;343;p50"/>
          <p:cNvGraphicFramePr/>
          <p:nvPr/>
        </p:nvGraphicFramePr>
        <p:xfrm>
          <a:off x="4899213" y="1116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46600"/>
                <a:gridCol w="341850"/>
                <a:gridCol w="458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-1.5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float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Google Shape;344;p50"/>
          <p:cNvGraphicFramePr/>
          <p:nvPr/>
        </p:nvGraphicFramePr>
        <p:xfrm>
          <a:off x="6083680" y="827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00000"/>
                <a:gridCol w="290550"/>
                <a:gridCol w="3386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b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13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int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50"/>
          <p:cNvGraphicFramePr/>
          <p:nvPr/>
        </p:nvGraphicFramePr>
        <p:xfrm>
          <a:off x="5166698" y="1598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23825"/>
                <a:gridCol w="482900"/>
                <a:gridCol w="496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c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-14.5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50"/>
          <p:cNvSpPr txBox="1"/>
          <p:nvPr/>
        </p:nvSpPr>
        <p:spPr>
          <a:xfrm>
            <a:off x="628650" y="2824316"/>
            <a:ext cx="35451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c is not recalculated. It stays until c is assigned to a new value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Memory Diagrams</a:t>
            </a:r>
            <a:endParaRPr sz="3200"/>
          </a:p>
        </p:txBody>
      </p:sp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387900" y="1116950"/>
            <a:ext cx="4365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Memory diagrams show the values of variables stored in memory</a:t>
            </a:r>
            <a:endParaRPr sz="2400"/>
          </a:p>
        </p:txBody>
      </p:sp>
      <p:sp>
        <p:nvSpPr>
          <p:cNvPr id="353" name="Google Shape;353;p51"/>
          <p:cNvSpPr/>
          <p:nvPr/>
        </p:nvSpPr>
        <p:spPr>
          <a:xfrm>
            <a:off x="4684480" y="37894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  <p:sp>
        <p:nvSpPr>
          <p:cNvPr id="354" name="Google Shape;354;p51"/>
          <p:cNvSpPr txBox="1"/>
          <p:nvPr/>
        </p:nvSpPr>
        <p:spPr>
          <a:xfrm>
            <a:off x="7623301" y="1918900"/>
            <a:ext cx="1132800" cy="157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 25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51"/>
          <p:cNvSpPr/>
          <p:nvPr/>
        </p:nvSpPr>
        <p:spPr>
          <a:xfrm>
            <a:off x="7351290" y="3030292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51"/>
          <p:cNvGraphicFramePr/>
          <p:nvPr/>
        </p:nvGraphicFramePr>
        <p:xfrm>
          <a:off x="4899213" y="1116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46600"/>
                <a:gridCol w="341850"/>
                <a:gridCol w="458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-1.5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p51"/>
          <p:cNvGraphicFramePr/>
          <p:nvPr/>
        </p:nvGraphicFramePr>
        <p:xfrm>
          <a:off x="6083680" y="827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00000"/>
                <a:gridCol w="290550"/>
                <a:gridCol w="3386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b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13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int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Google Shape;359;p51"/>
          <p:cNvGraphicFramePr/>
          <p:nvPr/>
        </p:nvGraphicFramePr>
        <p:xfrm>
          <a:off x="5166698" y="1598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23825"/>
                <a:gridCol w="482900"/>
                <a:gridCol w="496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c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-14.5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FF0000"/>
                          </a:solidFill>
                        </a:rPr>
                        <a:t>float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p51"/>
          <p:cNvSpPr txBox="1"/>
          <p:nvPr/>
        </p:nvSpPr>
        <p:spPr>
          <a:xfrm>
            <a:off x="628650" y="2824316"/>
            <a:ext cx="35451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is now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assigned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-14.5. This is a float, so c’s type changes too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Memory Diagrams</a:t>
            </a:r>
            <a:endParaRPr sz="3200"/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387900" y="1116950"/>
            <a:ext cx="4365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Memory diagrams show the values of variables stored in memory</a:t>
            </a:r>
            <a:endParaRPr sz="2400"/>
          </a:p>
        </p:txBody>
      </p:sp>
      <p:sp>
        <p:nvSpPr>
          <p:cNvPr id="367" name="Google Shape;367;p52"/>
          <p:cNvSpPr/>
          <p:nvPr/>
        </p:nvSpPr>
        <p:spPr>
          <a:xfrm>
            <a:off x="4684480" y="37894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  <p:sp>
        <p:nvSpPr>
          <p:cNvPr id="368" name="Google Shape;368;p52"/>
          <p:cNvSpPr txBox="1"/>
          <p:nvPr/>
        </p:nvSpPr>
        <p:spPr>
          <a:xfrm>
            <a:off x="7623301" y="1918900"/>
            <a:ext cx="1132800" cy="157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52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 25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-14.5</a:t>
            </a:r>
            <a:endParaRPr sz="1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52"/>
          <p:cNvSpPr/>
          <p:nvPr/>
        </p:nvSpPr>
        <p:spPr>
          <a:xfrm>
            <a:off x="7301390" y="3261592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1" name="Google Shape;371;p52"/>
          <p:cNvGraphicFramePr/>
          <p:nvPr/>
        </p:nvGraphicFramePr>
        <p:xfrm>
          <a:off x="4899213" y="1116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46600"/>
                <a:gridCol w="341850"/>
                <a:gridCol w="458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-1.5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Google Shape;372;p52"/>
          <p:cNvGraphicFramePr/>
          <p:nvPr/>
        </p:nvGraphicFramePr>
        <p:xfrm>
          <a:off x="6083680" y="8274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00000"/>
                <a:gridCol w="290550"/>
                <a:gridCol w="3386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b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13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int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p52"/>
          <p:cNvGraphicFramePr/>
          <p:nvPr/>
        </p:nvGraphicFramePr>
        <p:xfrm>
          <a:off x="5166698" y="15986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223825"/>
                <a:gridCol w="482900"/>
                <a:gridCol w="49635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c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-14.5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float</a:t>
                      </a:r>
                      <a:endParaRPr sz="1100"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Memory Diagrams</a:t>
            </a:r>
            <a:endParaRPr sz="3200"/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87900" y="1116950"/>
            <a:ext cx="4365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use a website to generate a kind of memory diagram for us!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pythontutor.com</a:t>
            </a:r>
            <a:endParaRPr sz="2400"/>
          </a:p>
        </p:txBody>
      </p:sp>
      <p:sp>
        <p:nvSpPr>
          <p:cNvPr id="380" name="Google Shape;380;p53"/>
          <p:cNvSpPr txBox="1"/>
          <p:nvPr/>
        </p:nvSpPr>
        <p:spPr>
          <a:xfrm>
            <a:off x="0" y="47124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pythontutor.com/visualize.html#code=a%20%3D%2012%0Ab%20%3D%2013%0Ac%20%3D%20a%20%2B%20b%0Aprint%28c%29%0Aa%20%3D%20-1.5%0Ac%20%3D%20a%20-%20b%0Aprint%28c%29%0A&amp;cumulative=false&amp;curInstr=0&amp;heapPrimitives=nevernest&amp;mode=display&amp;origin=opt-frontend.js&amp;py=3&amp;rawInputLstJSON=%5B%5D&amp;textReferences=false</a:t>
            </a:r>
            <a:endParaRPr sz="800"/>
          </a:p>
        </p:txBody>
      </p:sp>
      <p:sp>
        <p:nvSpPr>
          <p:cNvPr id="381" name="Google Shape;381;p53"/>
          <p:cNvSpPr/>
          <p:nvPr/>
        </p:nvSpPr>
        <p:spPr>
          <a:xfrm>
            <a:off x="4684480" y="378946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  <p:sp>
        <p:nvSpPr>
          <p:cNvPr id="382" name="Google Shape;382;p53"/>
          <p:cNvSpPr txBox="1"/>
          <p:nvPr/>
        </p:nvSpPr>
        <p:spPr>
          <a:xfrm>
            <a:off x="7623301" y="1918900"/>
            <a:ext cx="1132800" cy="157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5165605" y="3496595"/>
            <a:ext cx="23112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 25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 -14.5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53"/>
          <p:cNvSpPr/>
          <p:nvPr/>
        </p:nvSpPr>
        <p:spPr>
          <a:xfrm>
            <a:off x="7301390" y="337951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Rules of Assignment</a:t>
            </a:r>
            <a:endParaRPr sz="6400"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'=' sign </a:t>
            </a:r>
            <a:br>
              <a:rPr lang="en"/>
            </a:br>
            <a:r>
              <a:rPr lang="en"/>
              <a:t>Also another quick run through of execution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396" name="Google Shape;396;p55"/>
          <p:cNvSpPr txBox="1"/>
          <p:nvPr>
            <p:ph idx="1" type="body"/>
          </p:nvPr>
        </p:nvSpPr>
        <p:spPr>
          <a:xfrm>
            <a:off x="656081" y="1146079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❖"/>
            </a:pPr>
            <a:r>
              <a:rPr b="0" lang="en" sz="1800"/>
              <a:t>The right-hand side of an assignment statement is </a:t>
            </a:r>
            <a:r>
              <a:rPr lang="en" sz="1800">
                <a:solidFill>
                  <a:schemeClr val="accent6"/>
                </a:solidFill>
              </a:rPr>
              <a:t>evaluated </a:t>
            </a:r>
            <a:r>
              <a:rPr b="0" lang="en" sz="1800"/>
              <a:t>before it is assigned to the variable on the left-hand side. Any literal or variable on the right-hand side is replaced by the value of the object it refers to first.</a:t>
            </a:r>
            <a:endParaRPr b="0" sz="1800"/>
          </a:p>
        </p:txBody>
      </p:sp>
      <p:grpSp>
        <p:nvGrpSpPr>
          <p:cNvPr id="397" name="Google Shape;397;p55"/>
          <p:cNvGrpSpPr/>
          <p:nvPr/>
        </p:nvGrpSpPr>
        <p:grpSpPr>
          <a:xfrm>
            <a:off x="2673617" y="3997220"/>
            <a:ext cx="718529" cy="718529"/>
            <a:chOff x="1193500" y="5000425"/>
            <a:chExt cx="1325700" cy="1325700"/>
          </a:xfrm>
        </p:grpSpPr>
        <p:sp>
          <p:nvSpPr>
            <p:cNvPr id="398" name="Google Shape;398;p55"/>
            <p:cNvSpPr/>
            <p:nvPr/>
          </p:nvSpPr>
          <p:spPr>
            <a:xfrm>
              <a:off x="1193500" y="5000425"/>
              <a:ext cx="1325700" cy="1325700"/>
            </a:xfrm>
            <a:prstGeom prst="cube">
              <a:avLst>
                <a:gd fmla="val 25000" name="adj"/>
              </a:avLst>
            </a:prstGeom>
            <a:solidFill>
              <a:srgbClr val="783F0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5"/>
            <p:cNvSpPr txBox="1"/>
            <p:nvPr/>
          </p:nvSpPr>
          <p:spPr>
            <a:xfrm>
              <a:off x="1346500" y="5520675"/>
              <a:ext cx="679500" cy="6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num_dogs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" name="Google Shape;400;p55"/>
          <p:cNvGrpSpPr/>
          <p:nvPr/>
        </p:nvGrpSpPr>
        <p:grpSpPr>
          <a:xfrm>
            <a:off x="4339495" y="4368424"/>
            <a:ext cx="718529" cy="718529"/>
            <a:chOff x="1193500" y="5000425"/>
            <a:chExt cx="1325700" cy="1325700"/>
          </a:xfrm>
        </p:grpSpPr>
        <p:sp>
          <p:nvSpPr>
            <p:cNvPr id="401" name="Google Shape;401;p55"/>
            <p:cNvSpPr/>
            <p:nvPr/>
          </p:nvSpPr>
          <p:spPr>
            <a:xfrm>
              <a:off x="1193500" y="5000425"/>
              <a:ext cx="1325700" cy="1325700"/>
            </a:xfrm>
            <a:prstGeom prst="cube">
              <a:avLst>
                <a:gd fmla="val 25000" name="adj"/>
              </a:avLst>
            </a:prstGeom>
            <a:solidFill>
              <a:srgbClr val="783F0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5"/>
            <p:cNvSpPr txBox="1"/>
            <p:nvPr/>
          </p:nvSpPr>
          <p:spPr>
            <a:xfrm>
              <a:off x="1346500" y="5520675"/>
              <a:ext cx="679500" cy="653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685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num_cats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3" name="Google Shape;403;p55"/>
          <p:cNvGrpSpPr/>
          <p:nvPr/>
        </p:nvGrpSpPr>
        <p:grpSpPr>
          <a:xfrm>
            <a:off x="6187621" y="2850031"/>
            <a:ext cx="2808967" cy="2236762"/>
            <a:chOff x="8890502" y="4338119"/>
            <a:chExt cx="2888101" cy="2243718"/>
          </a:xfrm>
        </p:grpSpPr>
        <p:sp>
          <p:nvSpPr>
            <p:cNvPr id="404" name="Google Shape;404;p55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5" name="Google Shape;405;p55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406" name="Google Shape;406;p55"/>
            <p:cNvGrpSpPr/>
            <p:nvPr/>
          </p:nvGrpSpPr>
          <p:grpSpPr>
            <a:xfrm>
              <a:off x="9221948" y="4898592"/>
              <a:ext cx="1370586" cy="298800"/>
              <a:chOff x="10103529" y="6100845"/>
              <a:chExt cx="1370586" cy="298800"/>
            </a:xfrm>
          </p:grpSpPr>
          <p:sp>
            <p:nvSpPr>
              <p:cNvPr id="407" name="Google Shape;407;p55"/>
              <p:cNvSpPr/>
              <p:nvPr/>
            </p:nvSpPr>
            <p:spPr>
              <a:xfrm>
                <a:off x="10592415" y="6100845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5</a:t>
                </a:r>
                <a:endParaRPr sz="1100"/>
              </a:p>
            </p:txBody>
          </p:sp>
          <p:sp>
            <p:nvSpPr>
              <p:cNvPr id="408" name="Google Shape;408;p55"/>
              <p:cNvSpPr/>
              <p:nvPr/>
            </p:nvSpPr>
            <p:spPr>
              <a:xfrm>
                <a:off x="10103529" y="6100845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cxnSp>
        <p:nvCxnSpPr>
          <p:cNvPr id="409" name="Google Shape;409;p55"/>
          <p:cNvCxnSpPr>
            <a:stCxn id="401" idx="0"/>
            <a:endCxn id="410" idx="1"/>
          </p:cNvCxnSpPr>
          <p:nvPr/>
        </p:nvCxnSpPr>
        <p:spPr>
          <a:xfrm flipH="1" rot="-5400000">
            <a:off x="5618226" y="3538774"/>
            <a:ext cx="462600" cy="2121900"/>
          </a:xfrm>
          <a:prstGeom prst="bentConnector4">
            <a:avLst>
              <a:gd fmla="val -38625" name="adj1"/>
              <a:gd fmla="val 56350" name="adj2"/>
            </a:avLst>
          </a:prstGeom>
          <a:noFill/>
          <a:ln cap="flat" cmpd="sng" w="28575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411" name="Google Shape;411;p55"/>
          <p:cNvGrpSpPr/>
          <p:nvPr/>
        </p:nvGrpSpPr>
        <p:grpSpPr>
          <a:xfrm>
            <a:off x="6910376" y="4708539"/>
            <a:ext cx="1152447" cy="244717"/>
            <a:chOff x="10077992" y="6101050"/>
            <a:chExt cx="1407311" cy="298800"/>
          </a:xfrm>
        </p:grpSpPr>
        <p:sp>
          <p:nvSpPr>
            <p:cNvPr id="412" name="Google Shape;412;p55"/>
            <p:cNvSpPr/>
            <p:nvPr/>
          </p:nvSpPr>
          <p:spPr>
            <a:xfrm>
              <a:off x="10603603" y="6101050"/>
              <a:ext cx="881700" cy="2988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</a:t>
              </a:r>
              <a:endParaRPr sz="1100"/>
            </a:p>
          </p:txBody>
        </p:sp>
        <p:sp>
          <p:nvSpPr>
            <p:cNvPr id="410" name="Google Shape;410;p55"/>
            <p:cNvSpPr/>
            <p:nvPr/>
          </p:nvSpPr>
          <p:spPr>
            <a:xfrm>
              <a:off x="10077992" y="6101050"/>
              <a:ext cx="489000" cy="2988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  <p:grpSp>
        <p:nvGrpSpPr>
          <p:cNvPr id="413" name="Google Shape;413;p55"/>
          <p:cNvGrpSpPr/>
          <p:nvPr/>
        </p:nvGrpSpPr>
        <p:grpSpPr>
          <a:xfrm>
            <a:off x="89532" y="2203897"/>
            <a:ext cx="4699041" cy="1600117"/>
            <a:chOff x="222738" y="3962400"/>
            <a:chExt cx="6012079" cy="2047233"/>
          </a:xfrm>
        </p:grpSpPr>
        <p:sp>
          <p:nvSpPr>
            <p:cNvPr id="414" name="Google Shape;414;p55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rgbClr val="0277BD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/>
            </a:p>
          </p:txBody>
        </p:sp>
        <p:sp>
          <p:nvSpPr>
            <p:cNvPr id="415" name="Google Shape;415;p55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6" name="Google Shape;416;p55"/>
            <p:cNvSpPr/>
            <p:nvPr/>
          </p:nvSpPr>
          <p:spPr>
            <a:xfrm>
              <a:off x="332850" y="4419701"/>
              <a:ext cx="5791970" cy="125757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2+9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  = num_dogs + num_cats</a:t>
              </a:r>
              <a:endParaRPr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417" name="Google Shape;417;p55"/>
            <p:cNvSpPr txBox="1"/>
            <p:nvPr/>
          </p:nvSpPr>
          <p:spPr>
            <a:xfrm>
              <a:off x="535199" y="5576433"/>
              <a:ext cx="3329400" cy="433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Python Program</a:t>
              </a:r>
              <a:endParaRPr sz="1200"/>
            </a:p>
          </p:txBody>
        </p:sp>
      </p:grpSp>
      <p:cxnSp>
        <p:nvCxnSpPr>
          <p:cNvPr id="418" name="Google Shape;418;p55"/>
          <p:cNvCxnSpPr/>
          <p:nvPr/>
        </p:nvCxnSpPr>
        <p:spPr>
          <a:xfrm flipH="1" rot="10800000">
            <a:off x="3011275" y="3566900"/>
            <a:ext cx="3526200" cy="52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6"/>
            </a:solidFill>
            <a:prstDash val="dot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6"/>
          <p:cNvGrpSpPr/>
          <p:nvPr/>
        </p:nvGrpSpPr>
        <p:grpSpPr>
          <a:xfrm>
            <a:off x="6403201" y="2971849"/>
            <a:ext cx="2430337" cy="1964599"/>
            <a:chOff x="8890502" y="4338119"/>
            <a:chExt cx="2888101" cy="2243718"/>
          </a:xfrm>
        </p:grpSpPr>
        <p:sp>
          <p:nvSpPr>
            <p:cNvPr id="424" name="Google Shape;424;p56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</p:grpSp>
      <p:grpSp>
        <p:nvGrpSpPr>
          <p:cNvPr id="426" name="Google Shape;426;p56"/>
          <p:cNvGrpSpPr/>
          <p:nvPr/>
        </p:nvGrpSpPr>
        <p:grpSpPr>
          <a:xfrm>
            <a:off x="167053" y="2971800"/>
            <a:ext cx="4509059" cy="1551225"/>
            <a:chOff x="222738" y="3962400"/>
            <a:chExt cx="6012079" cy="2068300"/>
          </a:xfrm>
        </p:grpSpPr>
        <p:sp>
          <p:nvSpPr>
            <p:cNvPr id="427" name="Google Shape;427;p56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</p:txBody>
        </p:sp>
        <p:sp>
          <p:nvSpPr>
            <p:cNvPr id="429" name="Google Shape;429;p56"/>
            <p:cNvSpPr/>
            <p:nvPr/>
          </p:nvSpPr>
          <p:spPr>
            <a:xfrm>
              <a:off x="332850" y="4419702"/>
              <a:ext cx="5791970" cy="127142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2+9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430" name="Google Shape;430;p56"/>
            <p:cNvSpPr txBox="1"/>
            <p:nvPr/>
          </p:nvSpPr>
          <p:spPr>
            <a:xfrm>
              <a:off x="2211784" y="5651200"/>
              <a:ext cx="2034000" cy="379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Python Program</a:t>
              </a:r>
              <a:endParaRPr sz="1100"/>
            </a:p>
          </p:txBody>
        </p:sp>
      </p:grpSp>
      <p:sp>
        <p:nvSpPr>
          <p:cNvPr id="431" name="Google Shape;431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432" name="Google Shape;432;p56"/>
          <p:cNvSpPr txBox="1"/>
          <p:nvPr>
            <p:ph idx="1" type="body"/>
          </p:nvPr>
        </p:nvSpPr>
        <p:spPr>
          <a:xfrm>
            <a:off x="656075" y="1146077"/>
            <a:ext cx="78867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1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2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9 Questions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Everytime you take the quiz it won't necessarily be identical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Covers week 1 material (including Participation 1)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HW1 will be released this week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➢"/>
            </a:pPr>
            <a:r>
              <a:rPr lang="en"/>
              <a:t>Sorry about the lab mixup for section 01!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57"/>
          <p:cNvGrpSpPr/>
          <p:nvPr/>
        </p:nvGrpSpPr>
        <p:grpSpPr>
          <a:xfrm>
            <a:off x="6403313" y="2971849"/>
            <a:ext cx="2430048" cy="1964599"/>
            <a:chOff x="8890502" y="4338119"/>
            <a:chExt cx="2888101" cy="2243718"/>
          </a:xfrm>
        </p:grpSpPr>
        <p:sp>
          <p:nvSpPr>
            <p:cNvPr id="438" name="Google Shape;438;p57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9" name="Google Shape;439;p57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440" name="Google Shape;440;p57"/>
            <p:cNvGrpSpPr/>
            <p:nvPr/>
          </p:nvGrpSpPr>
          <p:grpSpPr>
            <a:xfrm>
              <a:off x="9222086" y="5527803"/>
              <a:ext cx="1370586" cy="298800"/>
              <a:chOff x="10103667" y="6172200"/>
              <a:chExt cx="1370586" cy="298800"/>
            </a:xfrm>
          </p:grpSpPr>
          <p:sp>
            <p:nvSpPr>
              <p:cNvPr id="441" name="Google Shape;441;p57"/>
              <p:cNvSpPr/>
              <p:nvPr/>
            </p:nvSpPr>
            <p:spPr>
              <a:xfrm>
                <a:off x="10592553" y="6172200"/>
                <a:ext cx="881700" cy="2988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442" name="Google Shape;442;p57"/>
              <p:cNvSpPr/>
              <p:nvPr/>
            </p:nvSpPr>
            <p:spPr>
              <a:xfrm>
                <a:off x="10103667" y="6172200"/>
                <a:ext cx="489000" cy="2988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grpSp>
        <p:nvGrpSpPr>
          <p:cNvPr id="443" name="Google Shape;443;p57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444" name="Google Shape;444;p57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445" name="Google Shape;445;p57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</p:txBody>
        </p:sp>
        <p:sp>
          <p:nvSpPr>
            <p:cNvPr id="446" name="Google Shape;446;p57"/>
            <p:cNvSpPr/>
            <p:nvPr/>
          </p:nvSpPr>
          <p:spPr>
            <a:xfrm>
              <a:off x="332850" y="4419702"/>
              <a:ext cx="5791970" cy="127142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2+9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447" name="Google Shape;447;p57"/>
          <p:cNvSpPr/>
          <p:nvPr/>
        </p:nvSpPr>
        <p:spPr>
          <a:xfrm>
            <a:off x="51806" y="3414114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8" name="Google Shape;448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449" name="Google Shape;449;p57"/>
          <p:cNvSpPr txBox="1"/>
          <p:nvPr>
            <p:ph idx="1" type="body"/>
          </p:nvPr>
        </p:nvSpPr>
        <p:spPr>
          <a:xfrm>
            <a:off x="656075" y="1146077"/>
            <a:ext cx="78867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58"/>
          <p:cNvGrpSpPr/>
          <p:nvPr/>
        </p:nvGrpSpPr>
        <p:grpSpPr>
          <a:xfrm>
            <a:off x="6412324" y="2971847"/>
            <a:ext cx="2421095" cy="1964599"/>
            <a:chOff x="8890502" y="4338119"/>
            <a:chExt cx="2888101" cy="2243718"/>
          </a:xfrm>
        </p:grpSpPr>
        <p:sp>
          <p:nvSpPr>
            <p:cNvPr id="455" name="Google Shape;455;p58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6" name="Google Shape;456;p58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457" name="Google Shape;457;p58"/>
            <p:cNvGrpSpPr/>
            <p:nvPr/>
          </p:nvGrpSpPr>
          <p:grpSpPr>
            <a:xfrm>
              <a:off x="9222086" y="5527803"/>
              <a:ext cx="1370586" cy="298800"/>
              <a:chOff x="10103667" y="6172200"/>
              <a:chExt cx="1370586" cy="298800"/>
            </a:xfrm>
          </p:grpSpPr>
          <p:sp>
            <p:nvSpPr>
              <p:cNvPr id="458" name="Google Shape;458;p58"/>
              <p:cNvSpPr/>
              <p:nvPr/>
            </p:nvSpPr>
            <p:spPr>
              <a:xfrm>
                <a:off x="10592553" y="6172200"/>
                <a:ext cx="881700" cy="298800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459" name="Google Shape;459;p58"/>
              <p:cNvSpPr/>
              <p:nvPr/>
            </p:nvSpPr>
            <p:spPr>
              <a:xfrm>
                <a:off x="10103667" y="6172200"/>
                <a:ext cx="489000" cy="298800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grpSp>
        <p:nvGrpSpPr>
          <p:cNvPr id="460" name="Google Shape;460;p58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461" name="Google Shape;461;p58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462" name="Google Shape;462;p58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3" name="Google Shape;463;p58"/>
            <p:cNvSpPr/>
            <p:nvPr/>
          </p:nvSpPr>
          <p:spPr>
            <a:xfrm>
              <a:off x="332850" y="4419702"/>
              <a:ext cx="5791970" cy="127142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</a:t>
              </a:r>
              <a:r>
                <a:rPr lang="en" sz="1900">
                  <a:solidFill>
                    <a:srgbClr val="FF00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2+9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464" name="Google Shape;464;p58"/>
          <p:cNvSpPr/>
          <p:nvPr/>
        </p:nvSpPr>
        <p:spPr>
          <a:xfrm>
            <a:off x="51806" y="3414114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466" name="Google Shape;466;p58"/>
          <p:cNvSpPr txBox="1"/>
          <p:nvPr>
            <p:ph idx="1" type="body"/>
          </p:nvPr>
        </p:nvSpPr>
        <p:spPr>
          <a:xfrm>
            <a:off x="656075" y="1146077"/>
            <a:ext cx="78867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59"/>
          <p:cNvGrpSpPr/>
          <p:nvPr/>
        </p:nvGrpSpPr>
        <p:grpSpPr>
          <a:xfrm>
            <a:off x="6398649" y="2971849"/>
            <a:ext cx="2434669" cy="1964599"/>
            <a:chOff x="8890502" y="4338119"/>
            <a:chExt cx="2888101" cy="2243718"/>
          </a:xfrm>
        </p:grpSpPr>
        <p:sp>
          <p:nvSpPr>
            <p:cNvPr id="472" name="Google Shape;472;p59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3" name="Google Shape;473;p59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474" name="Google Shape;474;p59"/>
            <p:cNvGrpSpPr/>
            <p:nvPr/>
          </p:nvGrpSpPr>
          <p:grpSpPr>
            <a:xfrm>
              <a:off x="9222086" y="5527803"/>
              <a:ext cx="1370586" cy="298800"/>
              <a:chOff x="10103667" y="6172200"/>
              <a:chExt cx="1370586" cy="298800"/>
            </a:xfrm>
          </p:grpSpPr>
          <p:sp>
            <p:nvSpPr>
              <p:cNvPr id="475" name="Google Shape;475;p59"/>
              <p:cNvSpPr/>
              <p:nvPr/>
            </p:nvSpPr>
            <p:spPr>
              <a:xfrm>
                <a:off x="10592553" y="6172200"/>
                <a:ext cx="881700" cy="298800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476" name="Google Shape;476;p59"/>
              <p:cNvSpPr/>
              <p:nvPr/>
            </p:nvSpPr>
            <p:spPr>
              <a:xfrm>
                <a:off x="10103667" y="6172200"/>
                <a:ext cx="489000" cy="298800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grpSp>
        <p:nvGrpSpPr>
          <p:cNvPr id="477" name="Google Shape;477;p59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478" name="Google Shape;478;p59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479" name="Google Shape;479;p59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0" name="Google Shape;480;p59"/>
            <p:cNvSpPr/>
            <p:nvPr/>
          </p:nvSpPr>
          <p:spPr>
            <a:xfrm>
              <a:off x="332850" y="4419702"/>
              <a:ext cx="5791970" cy="127142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</a:t>
              </a:r>
              <a:r>
                <a:rPr lang="en" sz="1900">
                  <a:solidFill>
                    <a:srgbClr val="00FF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3</a:t>
              </a:r>
              <a:endParaRPr sz="1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2+9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481" name="Google Shape;481;p59"/>
          <p:cNvSpPr/>
          <p:nvPr/>
        </p:nvSpPr>
        <p:spPr>
          <a:xfrm>
            <a:off x="51806" y="3414114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483" name="Google Shape;483;p59"/>
          <p:cNvSpPr txBox="1"/>
          <p:nvPr>
            <p:ph idx="1" type="body"/>
          </p:nvPr>
        </p:nvSpPr>
        <p:spPr>
          <a:xfrm>
            <a:off x="656075" y="1146077"/>
            <a:ext cx="78867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60"/>
          <p:cNvGrpSpPr/>
          <p:nvPr/>
        </p:nvGrpSpPr>
        <p:grpSpPr>
          <a:xfrm>
            <a:off x="167053" y="2971800"/>
            <a:ext cx="4509059" cy="1295788"/>
            <a:chOff x="222738" y="3962400"/>
            <a:chExt cx="6012079" cy="1727718"/>
          </a:xfrm>
        </p:grpSpPr>
        <p:sp>
          <p:nvSpPr>
            <p:cNvPr id="489" name="Google Shape;489;p60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490" name="Google Shape;490;p60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1" name="Google Shape;491;p60"/>
            <p:cNvSpPr/>
            <p:nvPr/>
          </p:nvSpPr>
          <p:spPr>
            <a:xfrm>
              <a:off x="332850" y="4419701"/>
              <a:ext cx="5791970" cy="125757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6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2+9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492" name="Google Shape;492;p60"/>
          <p:cNvSpPr/>
          <p:nvPr/>
        </p:nvSpPr>
        <p:spPr>
          <a:xfrm>
            <a:off x="51806" y="3414114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656075" y="1146077"/>
            <a:ext cx="7886700" cy="16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495" name="Google Shape;495;p60"/>
          <p:cNvGrpSpPr/>
          <p:nvPr/>
        </p:nvGrpSpPr>
        <p:grpSpPr>
          <a:xfrm>
            <a:off x="6457577" y="3124247"/>
            <a:ext cx="2528821" cy="1964599"/>
            <a:chOff x="8890502" y="4338119"/>
            <a:chExt cx="2888101" cy="2243718"/>
          </a:xfrm>
        </p:grpSpPr>
        <p:sp>
          <p:nvSpPr>
            <p:cNvPr id="496" name="Google Shape;496;p60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7" name="Google Shape;497;p60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498" name="Google Shape;498;p60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499" name="Google Shape;499;p60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500" name="Google Shape;500;p60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501" name="Google Shape;501;p60"/>
          <p:cNvSpPr/>
          <p:nvPr/>
        </p:nvSpPr>
        <p:spPr>
          <a:xfrm>
            <a:off x="4929344" y="38798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502" name="Google Shape;502;p60"/>
          <p:cNvCxnSpPr>
            <a:stCxn id="501" idx="3"/>
            <a:endCxn id="500" idx="1"/>
          </p:cNvCxnSpPr>
          <p:nvPr/>
        </p:nvCxnSpPr>
        <p:spPr>
          <a:xfrm>
            <a:off x="6009944" y="39919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61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508" name="Google Shape;508;p61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509" name="Google Shape;509;p61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0" name="Google Shape;510;p61"/>
            <p:cNvSpPr/>
            <p:nvPr/>
          </p:nvSpPr>
          <p:spPr>
            <a:xfrm>
              <a:off x="332850" y="4419702"/>
              <a:ext cx="5791970" cy="127142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2+9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511" name="Google Shape;511;p61"/>
          <p:cNvSpPr/>
          <p:nvPr/>
        </p:nvSpPr>
        <p:spPr>
          <a:xfrm>
            <a:off x="51806" y="3717447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513" name="Google Shape;513;p61"/>
          <p:cNvSpPr txBox="1"/>
          <p:nvPr>
            <p:ph idx="1" type="body"/>
          </p:nvPr>
        </p:nvSpPr>
        <p:spPr>
          <a:xfrm>
            <a:off x="656075" y="1146077"/>
            <a:ext cx="78867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514" name="Google Shape;514;p61"/>
          <p:cNvGrpSpPr/>
          <p:nvPr/>
        </p:nvGrpSpPr>
        <p:grpSpPr>
          <a:xfrm>
            <a:off x="6457577" y="3124247"/>
            <a:ext cx="2528821" cy="1964599"/>
            <a:chOff x="8890502" y="4338119"/>
            <a:chExt cx="2888101" cy="2243718"/>
          </a:xfrm>
        </p:grpSpPr>
        <p:sp>
          <p:nvSpPr>
            <p:cNvPr id="515" name="Google Shape;515;p61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6" name="Google Shape;516;p61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517" name="Google Shape;517;p61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518" name="Google Shape;518;p61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519" name="Google Shape;519;p61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520" name="Google Shape;520;p61"/>
          <p:cNvSpPr/>
          <p:nvPr/>
        </p:nvSpPr>
        <p:spPr>
          <a:xfrm>
            <a:off x="4929344" y="38798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521" name="Google Shape;521;p61"/>
          <p:cNvCxnSpPr>
            <a:stCxn id="520" idx="3"/>
            <a:endCxn id="519" idx="1"/>
          </p:cNvCxnSpPr>
          <p:nvPr/>
        </p:nvCxnSpPr>
        <p:spPr>
          <a:xfrm>
            <a:off x="6009944" y="39919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62"/>
          <p:cNvGrpSpPr/>
          <p:nvPr/>
        </p:nvGrpSpPr>
        <p:grpSpPr>
          <a:xfrm>
            <a:off x="167053" y="2971800"/>
            <a:ext cx="4509059" cy="1295788"/>
            <a:chOff x="222738" y="3962400"/>
            <a:chExt cx="6012079" cy="1727718"/>
          </a:xfrm>
        </p:grpSpPr>
        <p:sp>
          <p:nvSpPr>
            <p:cNvPr id="527" name="Google Shape;527;p62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528" name="Google Shape;528;p62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9" name="Google Shape;529;p62"/>
            <p:cNvSpPr/>
            <p:nvPr/>
          </p:nvSpPr>
          <p:spPr>
            <a:xfrm>
              <a:off x="332850" y="4419701"/>
              <a:ext cx="5791970" cy="125757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</a:t>
              </a:r>
              <a:r>
                <a:rPr lang="en" sz="1900">
                  <a:solidFill>
                    <a:srgbClr val="FF00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2+9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530" name="Google Shape;530;p62"/>
          <p:cNvSpPr/>
          <p:nvPr/>
        </p:nvSpPr>
        <p:spPr>
          <a:xfrm>
            <a:off x="51806" y="3717447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1" name="Google Shape;531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532" name="Google Shape;532;p62"/>
          <p:cNvSpPr txBox="1"/>
          <p:nvPr>
            <p:ph idx="1" type="body"/>
          </p:nvPr>
        </p:nvSpPr>
        <p:spPr>
          <a:xfrm>
            <a:off x="656075" y="1146077"/>
            <a:ext cx="7886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sp>
        <p:nvSpPr>
          <p:cNvPr id="533" name="Google Shape;533;p62"/>
          <p:cNvSpPr/>
          <p:nvPr/>
        </p:nvSpPr>
        <p:spPr>
          <a:xfrm>
            <a:off x="6305178" y="3374814"/>
            <a:ext cx="2528700" cy="156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4" name="Google Shape;534;p62"/>
          <p:cNvSpPr/>
          <p:nvPr/>
        </p:nvSpPr>
        <p:spPr>
          <a:xfrm>
            <a:off x="6305177" y="2971847"/>
            <a:ext cx="2528700" cy="40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endParaRPr sz="1100"/>
          </a:p>
        </p:txBody>
      </p:sp>
      <p:grpSp>
        <p:nvGrpSpPr>
          <p:cNvPr id="535" name="Google Shape;535;p62"/>
          <p:cNvGrpSpPr/>
          <p:nvPr/>
        </p:nvGrpSpPr>
        <p:grpSpPr>
          <a:xfrm>
            <a:off x="6489937" y="3808946"/>
            <a:ext cx="1200085" cy="261629"/>
            <a:chOff x="9983093" y="5938546"/>
            <a:chExt cx="1370586" cy="298800"/>
          </a:xfrm>
        </p:grpSpPr>
        <p:sp>
          <p:nvSpPr>
            <p:cNvPr id="536" name="Google Shape;536;p62"/>
            <p:cNvSpPr/>
            <p:nvPr/>
          </p:nvSpPr>
          <p:spPr>
            <a:xfrm>
              <a:off x="10471979" y="5938546"/>
              <a:ext cx="881700" cy="2988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1100"/>
            </a:p>
          </p:txBody>
        </p:sp>
        <p:sp>
          <p:nvSpPr>
            <p:cNvPr id="537" name="Google Shape;537;p62"/>
            <p:cNvSpPr/>
            <p:nvPr/>
          </p:nvSpPr>
          <p:spPr>
            <a:xfrm>
              <a:off x="9983093" y="5938546"/>
              <a:ext cx="489000" cy="2988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  <p:grpSp>
        <p:nvGrpSpPr>
          <p:cNvPr id="538" name="Google Shape;538;p62"/>
          <p:cNvGrpSpPr/>
          <p:nvPr/>
        </p:nvGrpSpPr>
        <p:grpSpPr>
          <a:xfrm>
            <a:off x="6489937" y="3438175"/>
            <a:ext cx="1200085" cy="264354"/>
            <a:chOff x="9983093" y="6072954"/>
            <a:chExt cx="1370586" cy="301912"/>
          </a:xfrm>
        </p:grpSpPr>
        <p:sp>
          <p:nvSpPr>
            <p:cNvPr id="539" name="Google Shape;539;p62"/>
            <p:cNvSpPr/>
            <p:nvPr/>
          </p:nvSpPr>
          <p:spPr>
            <a:xfrm>
              <a:off x="10471979" y="6076066"/>
              <a:ext cx="8817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1100"/>
            </a:p>
          </p:txBody>
        </p:sp>
        <p:sp>
          <p:nvSpPr>
            <p:cNvPr id="540" name="Google Shape;540;p62"/>
            <p:cNvSpPr/>
            <p:nvPr/>
          </p:nvSpPr>
          <p:spPr>
            <a:xfrm>
              <a:off x="9983093" y="6072954"/>
              <a:ext cx="4890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  <p:sp>
        <p:nvSpPr>
          <p:cNvPr id="541" name="Google Shape;541;p62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542" name="Google Shape;542;p62"/>
          <p:cNvCxnSpPr>
            <a:stCxn id="541" idx="3"/>
            <a:endCxn id="537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543" name="Google Shape;543;p62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544" name="Google Shape;544;p62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545" name="Google Shape;545;p62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63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551" name="Google Shape;551;p63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552" name="Google Shape;552;p63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3" name="Google Shape;553;p63"/>
            <p:cNvSpPr/>
            <p:nvPr/>
          </p:nvSpPr>
          <p:spPr>
            <a:xfrm>
              <a:off x="332850" y="4419702"/>
              <a:ext cx="5791970" cy="127142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</a:t>
              </a:r>
              <a:r>
                <a:rPr lang="en" sz="1900">
                  <a:solidFill>
                    <a:srgbClr val="FF00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11</a:t>
              </a:r>
              <a:endParaRPr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554" name="Google Shape;554;p63"/>
          <p:cNvSpPr/>
          <p:nvPr/>
        </p:nvSpPr>
        <p:spPr>
          <a:xfrm>
            <a:off x="51806" y="3717447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5" name="Google Shape;555;p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556" name="Google Shape;556;p63"/>
          <p:cNvSpPr txBox="1"/>
          <p:nvPr>
            <p:ph idx="1" type="body"/>
          </p:nvPr>
        </p:nvSpPr>
        <p:spPr>
          <a:xfrm>
            <a:off x="656075" y="1146077"/>
            <a:ext cx="78867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557" name="Google Shape;557;p63"/>
          <p:cNvGrpSpPr/>
          <p:nvPr/>
        </p:nvGrpSpPr>
        <p:grpSpPr>
          <a:xfrm>
            <a:off x="6305177" y="2971847"/>
            <a:ext cx="2528821" cy="1964599"/>
            <a:chOff x="8890502" y="4338119"/>
            <a:chExt cx="2888101" cy="2243718"/>
          </a:xfrm>
        </p:grpSpPr>
        <p:sp>
          <p:nvSpPr>
            <p:cNvPr id="558" name="Google Shape;558;p63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9" name="Google Shape;559;p63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560" name="Google Shape;560;p63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561" name="Google Shape;561;p63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562" name="Google Shape;562;p63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563" name="Google Shape;563;p63"/>
            <p:cNvGrpSpPr/>
            <p:nvPr/>
          </p:nvGrpSpPr>
          <p:grpSpPr>
            <a:xfrm>
              <a:off x="9101512" y="4870701"/>
              <a:ext cx="1370586" cy="301912"/>
              <a:chOff x="9983093" y="6072954"/>
              <a:chExt cx="1370586" cy="301912"/>
            </a:xfrm>
          </p:grpSpPr>
          <p:sp>
            <p:nvSpPr>
              <p:cNvPr id="564" name="Google Shape;564;p63"/>
              <p:cNvSpPr/>
              <p:nvPr/>
            </p:nvSpPr>
            <p:spPr>
              <a:xfrm>
                <a:off x="10471979" y="607606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1100"/>
              </a:p>
            </p:txBody>
          </p:sp>
          <p:sp>
            <p:nvSpPr>
              <p:cNvPr id="565" name="Google Shape;565;p63"/>
              <p:cNvSpPr/>
              <p:nvPr/>
            </p:nvSpPr>
            <p:spPr>
              <a:xfrm>
                <a:off x="9983093" y="6072954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566" name="Google Shape;566;p63"/>
            <p:cNvGrpSpPr/>
            <p:nvPr/>
          </p:nvGrpSpPr>
          <p:grpSpPr>
            <a:xfrm>
              <a:off x="9101540" y="5686334"/>
              <a:ext cx="1370586" cy="298800"/>
              <a:chOff x="9983121" y="5769747"/>
              <a:chExt cx="1370586" cy="298800"/>
            </a:xfrm>
          </p:grpSpPr>
          <p:sp>
            <p:nvSpPr>
              <p:cNvPr id="567" name="Google Shape;567;p63"/>
              <p:cNvSpPr/>
              <p:nvPr/>
            </p:nvSpPr>
            <p:spPr>
              <a:xfrm>
                <a:off x="10472007" y="5769747"/>
                <a:ext cx="881700" cy="298800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11</a:t>
                </a:r>
                <a:endParaRPr sz="1100"/>
              </a:p>
            </p:txBody>
          </p:sp>
          <p:sp>
            <p:nvSpPr>
              <p:cNvPr id="568" name="Google Shape;568;p63"/>
              <p:cNvSpPr/>
              <p:nvPr/>
            </p:nvSpPr>
            <p:spPr>
              <a:xfrm>
                <a:off x="9983121" y="5769747"/>
                <a:ext cx="489000" cy="298800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569" name="Google Shape;569;p63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570" name="Google Shape;570;p63"/>
          <p:cNvCxnSpPr>
            <a:stCxn id="569" idx="3"/>
            <a:endCxn id="562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571" name="Google Shape;571;p63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572" name="Google Shape;572;p63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573" name="Google Shape;573;p63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64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579" name="Google Shape;579;p64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580" name="Google Shape;580;p64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1" name="Google Shape;581;p64"/>
            <p:cNvSpPr/>
            <p:nvPr/>
          </p:nvSpPr>
          <p:spPr>
            <a:xfrm>
              <a:off x="332850" y="4419702"/>
              <a:ext cx="5791970" cy="127142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6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11</a:t>
              </a:r>
              <a:endParaRPr sz="13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582" name="Google Shape;582;p64"/>
          <p:cNvSpPr/>
          <p:nvPr/>
        </p:nvSpPr>
        <p:spPr>
          <a:xfrm>
            <a:off x="51806" y="3717447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3" name="Google Shape;583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584" name="Google Shape;584;p64"/>
          <p:cNvSpPr txBox="1"/>
          <p:nvPr>
            <p:ph idx="1" type="body"/>
          </p:nvPr>
        </p:nvSpPr>
        <p:spPr>
          <a:xfrm>
            <a:off x="656075" y="1146077"/>
            <a:ext cx="7886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585" name="Google Shape;585;p64"/>
          <p:cNvGrpSpPr/>
          <p:nvPr/>
        </p:nvGrpSpPr>
        <p:grpSpPr>
          <a:xfrm>
            <a:off x="6305177" y="2971847"/>
            <a:ext cx="2528821" cy="1964599"/>
            <a:chOff x="8890502" y="4338119"/>
            <a:chExt cx="2888101" cy="2243718"/>
          </a:xfrm>
        </p:grpSpPr>
        <p:sp>
          <p:nvSpPr>
            <p:cNvPr id="586" name="Google Shape;586;p64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7" name="Google Shape;587;p64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588" name="Google Shape;588;p64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589" name="Google Shape;589;p64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590" name="Google Shape;590;p64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591" name="Google Shape;591;p64"/>
            <p:cNvGrpSpPr/>
            <p:nvPr/>
          </p:nvGrpSpPr>
          <p:grpSpPr>
            <a:xfrm>
              <a:off x="9101512" y="4870701"/>
              <a:ext cx="1370586" cy="301912"/>
              <a:chOff x="9983093" y="6072954"/>
              <a:chExt cx="1370586" cy="301912"/>
            </a:xfrm>
          </p:grpSpPr>
          <p:sp>
            <p:nvSpPr>
              <p:cNvPr id="592" name="Google Shape;592;p64"/>
              <p:cNvSpPr/>
              <p:nvPr/>
            </p:nvSpPr>
            <p:spPr>
              <a:xfrm>
                <a:off x="10471979" y="607606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1100"/>
              </a:p>
            </p:txBody>
          </p:sp>
          <p:sp>
            <p:nvSpPr>
              <p:cNvPr id="593" name="Google Shape;593;p64"/>
              <p:cNvSpPr/>
              <p:nvPr/>
            </p:nvSpPr>
            <p:spPr>
              <a:xfrm>
                <a:off x="9983093" y="6072954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594" name="Google Shape;594;p64"/>
            <p:cNvGrpSpPr/>
            <p:nvPr/>
          </p:nvGrpSpPr>
          <p:grpSpPr>
            <a:xfrm>
              <a:off x="9101540" y="5686334"/>
              <a:ext cx="1370586" cy="298800"/>
              <a:chOff x="9983121" y="5769747"/>
              <a:chExt cx="1370586" cy="298800"/>
            </a:xfrm>
          </p:grpSpPr>
          <p:sp>
            <p:nvSpPr>
              <p:cNvPr id="595" name="Google Shape;595;p64"/>
              <p:cNvSpPr/>
              <p:nvPr/>
            </p:nvSpPr>
            <p:spPr>
              <a:xfrm>
                <a:off x="10472007" y="5769747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11</a:t>
                </a:r>
                <a:endParaRPr sz="1100"/>
              </a:p>
            </p:txBody>
          </p:sp>
          <p:sp>
            <p:nvSpPr>
              <p:cNvPr id="596" name="Google Shape;596;p64"/>
              <p:cNvSpPr/>
              <p:nvPr/>
            </p:nvSpPr>
            <p:spPr>
              <a:xfrm>
                <a:off x="9983121" y="5769747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597" name="Google Shape;597;p64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8" name="Google Shape;598;p64"/>
          <p:cNvSpPr/>
          <p:nvPr/>
        </p:nvSpPr>
        <p:spPr>
          <a:xfrm>
            <a:off x="4776944" y="3951533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num_cats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599" name="Google Shape;599;p64"/>
          <p:cNvCxnSpPr>
            <a:stCxn id="597" idx="3"/>
            <a:endCxn id="590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00" name="Google Shape;600;p64"/>
          <p:cNvCxnSpPr>
            <a:stCxn id="598" idx="3"/>
            <a:endCxn id="596" idx="1"/>
          </p:cNvCxnSpPr>
          <p:nvPr/>
        </p:nvCxnSpPr>
        <p:spPr>
          <a:xfrm>
            <a:off x="5857544" y="4063583"/>
            <a:ext cx="632400" cy="219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601" name="Google Shape;601;p64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602" name="Google Shape;602;p64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603" name="Google Shape;603;p64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65"/>
          <p:cNvGrpSpPr/>
          <p:nvPr/>
        </p:nvGrpSpPr>
        <p:grpSpPr>
          <a:xfrm>
            <a:off x="167053" y="2971800"/>
            <a:ext cx="4509059" cy="1295788"/>
            <a:chOff x="222738" y="3962400"/>
            <a:chExt cx="6012079" cy="1727718"/>
          </a:xfrm>
        </p:grpSpPr>
        <p:sp>
          <p:nvSpPr>
            <p:cNvPr id="609" name="Google Shape;609;p65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610" name="Google Shape;610;p65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1" name="Google Shape;611;p65"/>
            <p:cNvSpPr/>
            <p:nvPr/>
          </p:nvSpPr>
          <p:spPr>
            <a:xfrm>
              <a:off x="332850" y="4419701"/>
              <a:ext cx="5791970" cy="1257575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11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num_dogs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612" name="Google Shape;612;p65"/>
          <p:cNvSpPr/>
          <p:nvPr/>
        </p:nvSpPr>
        <p:spPr>
          <a:xfrm>
            <a:off x="51806" y="4020780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p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614" name="Google Shape;614;p65"/>
          <p:cNvSpPr txBox="1"/>
          <p:nvPr>
            <p:ph idx="1" type="body"/>
          </p:nvPr>
        </p:nvSpPr>
        <p:spPr>
          <a:xfrm>
            <a:off x="656075" y="1146077"/>
            <a:ext cx="7886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615" name="Google Shape;615;p65"/>
          <p:cNvGrpSpPr/>
          <p:nvPr/>
        </p:nvGrpSpPr>
        <p:grpSpPr>
          <a:xfrm>
            <a:off x="6305177" y="2971847"/>
            <a:ext cx="2528821" cy="1964599"/>
            <a:chOff x="8890502" y="4338119"/>
            <a:chExt cx="2888101" cy="2243718"/>
          </a:xfrm>
        </p:grpSpPr>
        <p:sp>
          <p:nvSpPr>
            <p:cNvPr id="616" name="Google Shape;616;p65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7" name="Google Shape;617;p65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618" name="Google Shape;618;p65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619" name="Google Shape;619;p65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620" name="Google Shape;620;p65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621" name="Google Shape;621;p65"/>
            <p:cNvGrpSpPr/>
            <p:nvPr/>
          </p:nvGrpSpPr>
          <p:grpSpPr>
            <a:xfrm>
              <a:off x="9101512" y="4870701"/>
              <a:ext cx="1370586" cy="301912"/>
              <a:chOff x="9983093" y="6072954"/>
              <a:chExt cx="1370586" cy="301912"/>
            </a:xfrm>
          </p:grpSpPr>
          <p:sp>
            <p:nvSpPr>
              <p:cNvPr id="622" name="Google Shape;622;p65"/>
              <p:cNvSpPr/>
              <p:nvPr/>
            </p:nvSpPr>
            <p:spPr>
              <a:xfrm>
                <a:off x="10471979" y="607606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1100"/>
              </a:p>
            </p:txBody>
          </p:sp>
          <p:sp>
            <p:nvSpPr>
              <p:cNvPr id="623" name="Google Shape;623;p65"/>
              <p:cNvSpPr/>
              <p:nvPr/>
            </p:nvSpPr>
            <p:spPr>
              <a:xfrm>
                <a:off x="9983093" y="6072954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624" name="Google Shape;624;p65"/>
            <p:cNvGrpSpPr/>
            <p:nvPr/>
          </p:nvGrpSpPr>
          <p:grpSpPr>
            <a:xfrm>
              <a:off x="9101540" y="5686334"/>
              <a:ext cx="1370586" cy="298800"/>
              <a:chOff x="9983121" y="5769747"/>
              <a:chExt cx="1370586" cy="298800"/>
            </a:xfrm>
          </p:grpSpPr>
          <p:sp>
            <p:nvSpPr>
              <p:cNvPr id="625" name="Google Shape;625;p65"/>
              <p:cNvSpPr/>
              <p:nvPr/>
            </p:nvSpPr>
            <p:spPr>
              <a:xfrm>
                <a:off x="10472007" y="5769747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11</a:t>
                </a:r>
                <a:endParaRPr sz="1100"/>
              </a:p>
            </p:txBody>
          </p:sp>
          <p:sp>
            <p:nvSpPr>
              <p:cNvPr id="626" name="Google Shape;626;p65"/>
              <p:cNvSpPr/>
              <p:nvPr/>
            </p:nvSpPr>
            <p:spPr>
              <a:xfrm>
                <a:off x="9983121" y="5769747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627" name="Google Shape;627;p65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8" name="Google Shape;628;p65"/>
          <p:cNvSpPr/>
          <p:nvPr/>
        </p:nvSpPr>
        <p:spPr>
          <a:xfrm>
            <a:off x="4776944" y="3951533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num_cats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629" name="Google Shape;629;p65"/>
          <p:cNvCxnSpPr>
            <a:stCxn id="627" idx="3"/>
            <a:endCxn id="620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30" name="Google Shape;630;p65"/>
          <p:cNvCxnSpPr>
            <a:stCxn id="628" idx="3"/>
            <a:endCxn id="626" idx="1"/>
          </p:cNvCxnSpPr>
          <p:nvPr/>
        </p:nvCxnSpPr>
        <p:spPr>
          <a:xfrm>
            <a:off x="5857544" y="4063583"/>
            <a:ext cx="632400" cy="219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631" name="Google Shape;631;p65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632" name="Google Shape;632;p65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633" name="Google Shape;633;p65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66"/>
          <p:cNvGrpSpPr/>
          <p:nvPr/>
        </p:nvGrpSpPr>
        <p:grpSpPr>
          <a:xfrm>
            <a:off x="167053" y="2971800"/>
            <a:ext cx="4509059" cy="1295788"/>
            <a:chOff x="222738" y="3962400"/>
            <a:chExt cx="6012079" cy="1727718"/>
          </a:xfrm>
        </p:grpSpPr>
        <p:sp>
          <p:nvSpPr>
            <p:cNvPr id="639" name="Google Shape;639;p66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332850" y="4419701"/>
              <a:ext cx="5791970" cy="1232646"/>
            </a:xfrm>
            <a:custGeom>
              <a:rect b="b" l="l" r="r" t="t"/>
              <a:pathLst>
                <a:path extrusionOk="0" h="1107996" w="5791970">
                  <a:moveTo>
                    <a:pt x="0" y="0"/>
                  </a:moveTo>
                  <a:cubicBezTo>
                    <a:pt x="220551" y="-14513"/>
                    <a:pt x="343984" y="41226"/>
                    <a:pt x="521277" y="0"/>
                  </a:cubicBezTo>
                  <a:cubicBezTo>
                    <a:pt x="698570" y="-41226"/>
                    <a:pt x="830933" y="47640"/>
                    <a:pt x="926715" y="0"/>
                  </a:cubicBezTo>
                  <a:cubicBezTo>
                    <a:pt x="1022497" y="-47640"/>
                    <a:pt x="1302307" y="66095"/>
                    <a:pt x="1621752" y="0"/>
                  </a:cubicBezTo>
                  <a:cubicBezTo>
                    <a:pt x="1941197" y="-66095"/>
                    <a:pt x="1959354" y="55762"/>
                    <a:pt x="2143029" y="0"/>
                  </a:cubicBezTo>
                  <a:cubicBezTo>
                    <a:pt x="2326704" y="-55762"/>
                    <a:pt x="2436630" y="23874"/>
                    <a:pt x="2664306" y="0"/>
                  </a:cubicBezTo>
                  <a:cubicBezTo>
                    <a:pt x="2891982" y="-23874"/>
                    <a:pt x="3096789" y="59347"/>
                    <a:pt x="3359343" y="0"/>
                  </a:cubicBezTo>
                  <a:cubicBezTo>
                    <a:pt x="3621897" y="-59347"/>
                    <a:pt x="3692783" y="11271"/>
                    <a:pt x="3822700" y="0"/>
                  </a:cubicBezTo>
                  <a:cubicBezTo>
                    <a:pt x="3952617" y="-11271"/>
                    <a:pt x="4240812" y="79851"/>
                    <a:pt x="4517737" y="0"/>
                  </a:cubicBezTo>
                  <a:cubicBezTo>
                    <a:pt x="4794662" y="-79851"/>
                    <a:pt x="4909854" y="34170"/>
                    <a:pt x="5212773" y="0"/>
                  </a:cubicBezTo>
                  <a:cubicBezTo>
                    <a:pt x="5515692" y="-34170"/>
                    <a:pt x="5507469" y="4498"/>
                    <a:pt x="5791970" y="0"/>
                  </a:cubicBezTo>
                  <a:cubicBezTo>
                    <a:pt x="5810390" y="128659"/>
                    <a:pt x="5749361" y="414157"/>
                    <a:pt x="5791970" y="576158"/>
                  </a:cubicBezTo>
                  <a:cubicBezTo>
                    <a:pt x="5834579" y="738159"/>
                    <a:pt x="5732362" y="959032"/>
                    <a:pt x="5791970" y="1107996"/>
                  </a:cubicBezTo>
                  <a:cubicBezTo>
                    <a:pt x="5601905" y="1150446"/>
                    <a:pt x="5560469" y="1066292"/>
                    <a:pt x="5386532" y="1107996"/>
                  </a:cubicBezTo>
                  <a:cubicBezTo>
                    <a:pt x="5212595" y="1149700"/>
                    <a:pt x="5037334" y="1067303"/>
                    <a:pt x="4691496" y="1107996"/>
                  </a:cubicBezTo>
                  <a:cubicBezTo>
                    <a:pt x="4345658" y="1148689"/>
                    <a:pt x="4410660" y="1069707"/>
                    <a:pt x="4228138" y="1107996"/>
                  </a:cubicBezTo>
                  <a:cubicBezTo>
                    <a:pt x="4045616" y="1146285"/>
                    <a:pt x="3851232" y="1106682"/>
                    <a:pt x="3648941" y="1107996"/>
                  </a:cubicBezTo>
                  <a:cubicBezTo>
                    <a:pt x="3446650" y="1109310"/>
                    <a:pt x="3209089" y="1047517"/>
                    <a:pt x="2953905" y="1107996"/>
                  </a:cubicBezTo>
                  <a:cubicBezTo>
                    <a:pt x="2698721" y="1168475"/>
                    <a:pt x="2551589" y="1086099"/>
                    <a:pt x="2374708" y="1107996"/>
                  </a:cubicBezTo>
                  <a:cubicBezTo>
                    <a:pt x="2197827" y="1129893"/>
                    <a:pt x="2055363" y="1099803"/>
                    <a:pt x="1969270" y="1107996"/>
                  </a:cubicBezTo>
                  <a:cubicBezTo>
                    <a:pt x="1883177" y="1116189"/>
                    <a:pt x="1699436" y="1091493"/>
                    <a:pt x="1505912" y="1107996"/>
                  </a:cubicBezTo>
                  <a:cubicBezTo>
                    <a:pt x="1312388" y="1124499"/>
                    <a:pt x="1026632" y="1089731"/>
                    <a:pt x="810876" y="1107996"/>
                  </a:cubicBezTo>
                  <a:cubicBezTo>
                    <a:pt x="595120" y="1126261"/>
                    <a:pt x="305924" y="1049540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11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</a:t>
              </a:r>
              <a:r>
                <a:rPr lang="en" sz="1900">
                  <a:solidFill>
                    <a:srgbClr val="FF00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</a:t>
              </a: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 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642" name="Google Shape;642;p66"/>
          <p:cNvSpPr/>
          <p:nvPr/>
        </p:nvSpPr>
        <p:spPr>
          <a:xfrm>
            <a:off x="51806" y="4020780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3" name="Google Shape;643;p6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644" name="Google Shape;644;p66"/>
          <p:cNvSpPr txBox="1"/>
          <p:nvPr>
            <p:ph idx="1" type="body"/>
          </p:nvPr>
        </p:nvSpPr>
        <p:spPr>
          <a:xfrm>
            <a:off x="656075" y="1146077"/>
            <a:ext cx="78867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sp>
        <p:nvSpPr>
          <p:cNvPr id="645" name="Google Shape;645;p66"/>
          <p:cNvSpPr/>
          <p:nvPr/>
        </p:nvSpPr>
        <p:spPr>
          <a:xfrm>
            <a:off x="6305178" y="3374814"/>
            <a:ext cx="2528700" cy="156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6" name="Google Shape;646;p66"/>
          <p:cNvSpPr/>
          <p:nvPr/>
        </p:nvSpPr>
        <p:spPr>
          <a:xfrm>
            <a:off x="6305177" y="2971847"/>
            <a:ext cx="2528700" cy="40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endParaRPr sz="1100"/>
          </a:p>
        </p:txBody>
      </p:sp>
      <p:grpSp>
        <p:nvGrpSpPr>
          <p:cNvPr id="647" name="Google Shape;647;p66"/>
          <p:cNvGrpSpPr/>
          <p:nvPr/>
        </p:nvGrpSpPr>
        <p:grpSpPr>
          <a:xfrm>
            <a:off x="6489937" y="3808946"/>
            <a:ext cx="1200085" cy="261629"/>
            <a:chOff x="9983093" y="5938546"/>
            <a:chExt cx="1370586" cy="298800"/>
          </a:xfrm>
        </p:grpSpPr>
        <p:sp>
          <p:nvSpPr>
            <p:cNvPr id="648" name="Google Shape;648;p66"/>
            <p:cNvSpPr/>
            <p:nvPr/>
          </p:nvSpPr>
          <p:spPr>
            <a:xfrm>
              <a:off x="10471979" y="5938546"/>
              <a:ext cx="8817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1100"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9983093" y="5938546"/>
              <a:ext cx="4890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  <p:grpSp>
        <p:nvGrpSpPr>
          <p:cNvPr id="650" name="Google Shape;650;p66"/>
          <p:cNvGrpSpPr/>
          <p:nvPr/>
        </p:nvGrpSpPr>
        <p:grpSpPr>
          <a:xfrm>
            <a:off x="6489937" y="3438175"/>
            <a:ext cx="1200085" cy="264354"/>
            <a:chOff x="9983093" y="6072954"/>
            <a:chExt cx="1370586" cy="301912"/>
          </a:xfrm>
        </p:grpSpPr>
        <p:sp>
          <p:nvSpPr>
            <p:cNvPr id="651" name="Google Shape;651;p66"/>
            <p:cNvSpPr/>
            <p:nvPr/>
          </p:nvSpPr>
          <p:spPr>
            <a:xfrm>
              <a:off x="10471979" y="6076066"/>
              <a:ext cx="881700" cy="2988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1100"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9983093" y="6072954"/>
              <a:ext cx="489000" cy="2988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  <p:grpSp>
        <p:nvGrpSpPr>
          <p:cNvPr id="653" name="Google Shape;653;p66"/>
          <p:cNvGrpSpPr/>
          <p:nvPr/>
        </p:nvGrpSpPr>
        <p:grpSpPr>
          <a:xfrm>
            <a:off x="6489962" y="4152344"/>
            <a:ext cx="1200085" cy="261629"/>
            <a:chOff x="9983121" y="5769747"/>
            <a:chExt cx="1370586" cy="298800"/>
          </a:xfrm>
        </p:grpSpPr>
        <p:sp>
          <p:nvSpPr>
            <p:cNvPr id="654" name="Google Shape;654;p66"/>
            <p:cNvSpPr/>
            <p:nvPr/>
          </p:nvSpPr>
          <p:spPr>
            <a:xfrm>
              <a:off x="10472007" y="5769747"/>
              <a:ext cx="881700" cy="2988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11</a:t>
              </a:r>
              <a:endParaRPr sz="1100"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9983121" y="5769747"/>
              <a:ext cx="489000" cy="2988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  <p:sp>
        <p:nvSpPr>
          <p:cNvPr id="656" name="Google Shape;656;p66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57" name="Google Shape;657;p66"/>
          <p:cNvSpPr/>
          <p:nvPr/>
        </p:nvSpPr>
        <p:spPr>
          <a:xfrm>
            <a:off x="4776944" y="3951533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num_cats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658" name="Google Shape;658;p66"/>
          <p:cNvCxnSpPr>
            <a:stCxn id="656" idx="3"/>
            <a:endCxn id="649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59" name="Google Shape;659;p66"/>
          <p:cNvCxnSpPr>
            <a:stCxn id="657" idx="3"/>
            <a:endCxn id="655" idx="1"/>
          </p:cNvCxnSpPr>
          <p:nvPr/>
        </p:nvCxnSpPr>
        <p:spPr>
          <a:xfrm>
            <a:off x="5857544" y="4063583"/>
            <a:ext cx="632400" cy="219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660" name="Google Shape;660;p66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661" name="Google Shape;661;p66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 sz="8200"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Lecture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67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668" name="Google Shape;668;p67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669" name="Google Shape;669;p67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0" name="Google Shape;670;p67"/>
            <p:cNvSpPr/>
            <p:nvPr/>
          </p:nvSpPr>
          <p:spPr>
            <a:xfrm>
              <a:off x="332850" y="4419702"/>
              <a:ext cx="5763155" cy="1271425"/>
            </a:xfrm>
            <a:custGeom>
              <a:rect b="b" l="l" r="r" t="t"/>
              <a:pathLst>
                <a:path extrusionOk="0" h="1107996" w="5763155">
                  <a:moveTo>
                    <a:pt x="0" y="0"/>
                  </a:moveTo>
                  <a:cubicBezTo>
                    <a:pt x="201870" y="-2634"/>
                    <a:pt x="300874" y="49347"/>
                    <a:pt x="518684" y="0"/>
                  </a:cubicBezTo>
                  <a:cubicBezTo>
                    <a:pt x="736494" y="-49347"/>
                    <a:pt x="774934" y="29944"/>
                    <a:pt x="922105" y="0"/>
                  </a:cubicBezTo>
                  <a:cubicBezTo>
                    <a:pt x="1069276" y="-29944"/>
                    <a:pt x="1444645" y="31682"/>
                    <a:pt x="1613683" y="0"/>
                  </a:cubicBezTo>
                  <a:cubicBezTo>
                    <a:pt x="1782721" y="-31682"/>
                    <a:pt x="1933225" y="46417"/>
                    <a:pt x="2132367" y="0"/>
                  </a:cubicBezTo>
                  <a:cubicBezTo>
                    <a:pt x="2331509" y="-46417"/>
                    <a:pt x="2525738" y="11469"/>
                    <a:pt x="2651051" y="0"/>
                  </a:cubicBezTo>
                  <a:cubicBezTo>
                    <a:pt x="2776364" y="-11469"/>
                    <a:pt x="3163141" y="18295"/>
                    <a:pt x="3342630" y="0"/>
                  </a:cubicBezTo>
                  <a:cubicBezTo>
                    <a:pt x="3522119" y="-18295"/>
                    <a:pt x="3696100" y="8667"/>
                    <a:pt x="3803682" y="0"/>
                  </a:cubicBezTo>
                  <a:cubicBezTo>
                    <a:pt x="3911264" y="-8667"/>
                    <a:pt x="4213164" y="15954"/>
                    <a:pt x="4495261" y="0"/>
                  </a:cubicBezTo>
                  <a:cubicBezTo>
                    <a:pt x="4777358" y="-15954"/>
                    <a:pt x="4996998" y="62571"/>
                    <a:pt x="5186840" y="0"/>
                  </a:cubicBezTo>
                  <a:cubicBezTo>
                    <a:pt x="5376682" y="-62571"/>
                    <a:pt x="5504339" y="27045"/>
                    <a:pt x="5763155" y="0"/>
                  </a:cubicBezTo>
                  <a:cubicBezTo>
                    <a:pt x="5781575" y="128659"/>
                    <a:pt x="5720546" y="414157"/>
                    <a:pt x="5763155" y="576158"/>
                  </a:cubicBezTo>
                  <a:cubicBezTo>
                    <a:pt x="5805764" y="738159"/>
                    <a:pt x="5703547" y="959032"/>
                    <a:pt x="5763155" y="1107996"/>
                  </a:cubicBezTo>
                  <a:cubicBezTo>
                    <a:pt x="5561604" y="1113358"/>
                    <a:pt x="5552500" y="1104610"/>
                    <a:pt x="5359734" y="1107996"/>
                  </a:cubicBezTo>
                  <a:cubicBezTo>
                    <a:pt x="5166968" y="1111382"/>
                    <a:pt x="4862336" y="1087544"/>
                    <a:pt x="4668156" y="1107996"/>
                  </a:cubicBezTo>
                  <a:cubicBezTo>
                    <a:pt x="4473976" y="1128448"/>
                    <a:pt x="4319747" y="1072702"/>
                    <a:pt x="4207103" y="1107996"/>
                  </a:cubicBezTo>
                  <a:cubicBezTo>
                    <a:pt x="4094459" y="1143290"/>
                    <a:pt x="3896455" y="1089647"/>
                    <a:pt x="3630788" y="1107996"/>
                  </a:cubicBezTo>
                  <a:cubicBezTo>
                    <a:pt x="3365121" y="1126345"/>
                    <a:pt x="3144416" y="1069190"/>
                    <a:pt x="2939209" y="1107996"/>
                  </a:cubicBezTo>
                  <a:cubicBezTo>
                    <a:pt x="2734002" y="1146802"/>
                    <a:pt x="2579703" y="1048299"/>
                    <a:pt x="2362894" y="1107996"/>
                  </a:cubicBezTo>
                  <a:cubicBezTo>
                    <a:pt x="2146086" y="1167693"/>
                    <a:pt x="2047321" y="1066731"/>
                    <a:pt x="1959473" y="1107996"/>
                  </a:cubicBezTo>
                  <a:cubicBezTo>
                    <a:pt x="1871625" y="1149261"/>
                    <a:pt x="1597946" y="1084216"/>
                    <a:pt x="1498420" y="1107996"/>
                  </a:cubicBezTo>
                  <a:cubicBezTo>
                    <a:pt x="1398894" y="1131776"/>
                    <a:pt x="1041219" y="1070627"/>
                    <a:pt x="806842" y="1107996"/>
                  </a:cubicBezTo>
                  <a:cubicBezTo>
                    <a:pt x="572465" y="1145365"/>
                    <a:pt x="342702" y="1020601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11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</a:t>
              </a:r>
              <a:r>
                <a:rPr lang="en" sz="1900">
                  <a:solidFill>
                    <a:srgbClr val="00FF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3 </a:t>
              </a: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+ num_cats</a:t>
              </a:r>
              <a:endParaRPr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671" name="Google Shape;671;p67"/>
          <p:cNvSpPr/>
          <p:nvPr/>
        </p:nvSpPr>
        <p:spPr>
          <a:xfrm>
            <a:off x="51806" y="3906480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2" name="Google Shape;672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673" name="Google Shape;673;p67"/>
          <p:cNvSpPr txBox="1"/>
          <p:nvPr>
            <p:ph idx="1" type="body"/>
          </p:nvPr>
        </p:nvSpPr>
        <p:spPr>
          <a:xfrm>
            <a:off x="656075" y="1146077"/>
            <a:ext cx="78867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674" name="Google Shape;674;p67"/>
          <p:cNvGrpSpPr/>
          <p:nvPr/>
        </p:nvGrpSpPr>
        <p:grpSpPr>
          <a:xfrm>
            <a:off x="6305177" y="2971847"/>
            <a:ext cx="2528821" cy="1964599"/>
            <a:chOff x="8890502" y="4338119"/>
            <a:chExt cx="2888101" cy="2243718"/>
          </a:xfrm>
        </p:grpSpPr>
        <p:sp>
          <p:nvSpPr>
            <p:cNvPr id="675" name="Google Shape;675;p67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6" name="Google Shape;676;p67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677" name="Google Shape;677;p67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678" name="Google Shape;678;p67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679" name="Google Shape;679;p67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680" name="Google Shape;680;p67"/>
            <p:cNvGrpSpPr/>
            <p:nvPr/>
          </p:nvGrpSpPr>
          <p:grpSpPr>
            <a:xfrm>
              <a:off x="9101512" y="4870701"/>
              <a:ext cx="1370586" cy="301912"/>
              <a:chOff x="9983093" y="6072954"/>
              <a:chExt cx="1370586" cy="301912"/>
            </a:xfrm>
          </p:grpSpPr>
          <p:sp>
            <p:nvSpPr>
              <p:cNvPr id="681" name="Google Shape;681;p67"/>
              <p:cNvSpPr/>
              <p:nvPr/>
            </p:nvSpPr>
            <p:spPr>
              <a:xfrm>
                <a:off x="10471979" y="607606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1100"/>
              </a:p>
            </p:txBody>
          </p:sp>
          <p:sp>
            <p:nvSpPr>
              <p:cNvPr id="682" name="Google Shape;682;p67"/>
              <p:cNvSpPr/>
              <p:nvPr/>
            </p:nvSpPr>
            <p:spPr>
              <a:xfrm>
                <a:off x="9983093" y="6072954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683" name="Google Shape;683;p67"/>
            <p:cNvGrpSpPr/>
            <p:nvPr/>
          </p:nvGrpSpPr>
          <p:grpSpPr>
            <a:xfrm>
              <a:off x="9101540" y="5686334"/>
              <a:ext cx="1370586" cy="298800"/>
              <a:chOff x="9983121" y="5769747"/>
              <a:chExt cx="1370586" cy="298800"/>
            </a:xfrm>
          </p:grpSpPr>
          <p:sp>
            <p:nvSpPr>
              <p:cNvPr id="684" name="Google Shape;684;p67"/>
              <p:cNvSpPr/>
              <p:nvPr/>
            </p:nvSpPr>
            <p:spPr>
              <a:xfrm>
                <a:off x="10472007" y="5769747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11</a:t>
                </a:r>
                <a:endParaRPr sz="1100"/>
              </a:p>
            </p:txBody>
          </p:sp>
          <p:sp>
            <p:nvSpPr>
              <p:cNvPr id="685" name="Google Shape;685;p67"/>
              <p:cNvSpPr/>
              <p:nvPr/>
            </p:nvSpPr>
            <p:spPr>
              <a:xfrm>
                <a:off x="9983121" y="5769747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686" name="Google Shape;686;p67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87" name="Google Shape;687;p67"/>
          <p:cNvSpPr/>
          <p:nvPr/>
        </p:nvSpPr>
        <p:spPr>
          <a:xfrm>
            <a:off x="4776944" y="3951533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num_cats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688" name="Google Shape;688;p67"/>
          <p:cNvCxnSpPr>
            <a:stCxn id="686" idx="3"/>
            <a:endCxn id="679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0FF00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89" name="Google Shape;689;p67"/>
          <p:cNvCxnSpPr>
            <a:stCxn id="687" idx="3"/>
            <a:endCxn id="685" idx="1"/>
          </p:cNvCxnSpPr>
          <p:nvPr/>
        </p:nvCxnSpPr>
        <p:spPr>
          <a:xfrm>
            <a:off x="5857544" y="4063583"/>
            <a:ext cx="632400" cy="219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690" name="Google Shape;690;p67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691" name="Google Shape;691;p67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692" name="Google Shape;692;p67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68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698" name="Google Shape;698;p68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699" name="Google Shape;699;p68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0" name="Google Shape;700;p68"/>
            <p:cNvSpPr/>
            <p:nvPr/>
          </p:nvSpPr>
          <p:spPr>
            <a:xfrm>
              <a:off x="332850" y="4419702"/>
              <a:ext cx="5763155" cy="1271425"/>
            </a:xfrm>
            <a:custGeom>
              <a:rect b="b" l="l" r="r" t="t"/>
              <a:pathLst>
                <a:path extrusionOk="0" h="1107996" w="5763155">
                  <a:moveTo>
                    <a:pt x="0" y="0"/>
                  </a:moveTo>
                  <a:cubicBezTo>
                    <a:pt x="201870" y="-2634"/>
                    <a:pt x="300874" y="49347"/>
                    <a:pt x="518684" y="0"/>
                  </a:cubicBezTo>
                  <a:cubicBezTo>
                    <a:pt x="736494" y="-49347"/>
                    <a:pt x="774934" y="29944"/>
                    <a:pt x="922105" y="0"/>
                  </a:cubicBezTo>
                  <a:cubicBezTo>
                    <a:pt x="1069276" y="-29944"/>
                    <a:pt x="1444645" y="31682"/>
                    <a:pt x="1613683" y="0"/>
                  </a:cubicBezTo>
                  <a:cubicBezTo>
                    <a:pt x="1782721" y="-31682"/>
                    <a:pt x="1933225" y="46417"/>
                    <a:pt x="2132367" y="0"/>
                  </a:cubicBezTo>
                  <a:cubicBezTo>
                    <a:pt x="2331509" y="-46417"/>
                    <a:pt x="2525738" y="11469"/>
                    <a:pt x="2651051" y="0"/>
                  </a:cubicBezTo>
                  <a:cubicBezTo>
                    <a:pt x="2776364" y="-11469"/>
                    <a:pt x="3163141" y="18295"/>
                    <a:pt x="3342630" y="0"/>
                  </a:cubicBezTo>
                  <a:cubicBezTo>
                    <a:pt x="3522119" y="-18295"/>
                    <a:pt x="3696100" y="8667"/>
                    <a:pt x="3803682" y="0"/>
                  </a:cubicBezTo>
                  <a:cubicBezTo>
                    <a:pt x="3911264" y="-8667"/>
                    <a:pt x="4213164" y="15954"/>
                    <a:pt x="4495261" y="0"/>
                  </a:cubicBezTo>
                  <a:cubicBezTo>
                    <a:pt x="4777358" y="-15954"/>
                    <a:pt x="4996998" y="62571"/>
                    <a:pt x="5186840" y="0"/>
                  </a:cubicBezTo>
                  <a:cubicBezTo>
                    <a:pt x="5376682" y="-62571"/>
                    <a:pt x="5504339" y="27045"/>
                    <a:pt x="5763155" y="0"/>
                  </a:cubicBezTo>
                  <a:cubicBezTo>
                    <a:pt x="5781575" y="128659"/>
                    <a:pt x="5720546" y="414157"/>
                    <a:pt x="5763155" y="576158"/>
                  </a:cubicBezTo>
                  <a:cubicBezTo>
                    <a:pt x="5805764" y="738159"/>
                    <a:pt x="5703547" y="959032"/>
                    <a:pt x="5763155" y="1107996"/>
                  </a:cubicBezTo>
                  <a:cubicBezTo>
                    <a:pt x="5561604" y="1113358"/>
                    <a:pt x="5552500" y="1104610"/>
                    <a:pt x="5359734" y="1107996"/>
                  </a:cubicBezTo>
                  <a:cubicBezTo>
                    <a:pt x="5166968" y="1111382"/>
                    <a:pt x="4862336" y="1087544"/>
                    <a:pt x="4668156" y="1107996"/>
                  </a:cubicBezTo>
                  <a:cubicBezTo>
                    <a:pt x="4473976" y="1128448"/>
                    <a:pt x="4319747" y="1072702"/>
                    <a:pt x="4207103" y="1107996"/>
                  </a:cubicBezTo>
                  <a:cubicBezTo>
                    <a:pt x="4094459" y="1143290"/>
                    <a:pt x="3896455" y="1089647"/>
                    <a:pt x="3630788" y="1107996"/>
                  </a:cubicBezTo>
                  <a:cubicBezTo>
                    <a:pt x="3365121" y="1126345"/>
                    <a:pt x="3144416" y="1069190"/>
                    <a:pt x="2939209" y="1107996"/>
                  </a:cubicBezTo>
                  <a:cubicBezTo>
                    <a:pt x="2734002" y="1146802"/>
                    <a:pt x="2579703" y="1048299"/>
                    <a:pt x="2362894" y="1107996"/>
                  </a:cubicBezTo>
                  <a:cubicBezTo>
                    <a:pt x="2146086" y="1167693"/>
                    <a:pt x="2047321" y="1066731"/>
                    <a:pt x="1959473" y="1107996"/>
                  </a:cubicBezTo>
                  <a:cubicBezTo>
                    <a:pt x="1871625" y="1149261"/>
                    <a:pt x="1597946" y="1084216"/>
                    <a:pt x="1498420" y="1107996"/>
                  </a:cubicBezTo>
                  <a:cubicBezTo>
                    <a:pt x="1398894" y="1131776"/>
                    <a:pt x="1041219" y="1070627"/>
                    <a:pt x="806842" y="1107996"/>
                  </a:cubicBezTo>
                  <a:cubicBezTo>
                    <a:pt x="572465" y="1145365"/>
                    <a:pt x="342702" y="1020601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11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3 + </a:t>
              </a:r>
              <a:r>
                <a:rPr lang="en" sz="1900">
                  <a:solidFill>
                    <a:srgbClr val="FF00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</a:t>
              </a:r>
              <a:endParaRPr sz="19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701" name="Google Shape;701;p68"/>
          <p:cNvSpPr/>
          <p:nvPr/>
        </p:nvSpPr>
        <p:spPr>
          <a:xfrm>
            <a:off x="51806" y="4020780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2" name="Google Shape;702;p6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703" name="Google Shape;703;p68"/>
          <p:cNvSpPr txBox="1"/>
          <p:nvPr>
            <p:ph idx="1" type="body"/>
          </p:nvPr>
        </p:nvSpPr>
        <p:spPr>
          <a:xfrm>
            <a:off x="656075" y="1146077"/>
            <a:ext cx="78867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704" name="Google Shape;704;p68"/>
          <p:cNvGrpSpPr/>
          <p:nvPr/>
        </p:nvGrpSpPr>
        <p:grpSpPr>
          <a:xfrm>
            <a:off x="6305177" y="2971847"/>
            <a:ext cx="2528821" cy="1964599"/>
            <a:chOff x="8890502" y="4338119"/>
            <a:chExt cx="2888101" cy="2243718"/>
          </a:xfrm>
        </p:grpSpPr>
        <p:sp>
          <p:nvSpPr>
            <p:cNvPr id="705" name="Google Shape;705;p68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6" name="Google Shape;706;p68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707" name="Google Shape;707;p68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708" name="Google Shape;708;p68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709" name="Google Shape;709;p68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710" name="Google Shape;710;p68"/>
            <p:cNvGrpSpPr/>
            <p:nvPr/>
          </p:nvGrpSpPr>
          <p:grpSpPr>
            <a:xfrm>
              <a:off x="9101512" y="4870701"/>
              <a:ext cx="1370586" cy="301912"/>
              <a:chOff x="9983093" y="6072954"/>
              <a:chExt cx="1370586" cy="301912"/>
            </a:xfrm>
          </p:grpSpPr>
          <p:sp>
            <p:nvSpPr>
              <p:cNvPr id="711" name="Google Shape;711;p68"/>
              <p:cNvSpPr/>
              <p:nvPr/>
            </p:nvSpPr>
            <p:spPr>
              <a:xfrm>
                <a:off x="10471979" y="607606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1100"/>
              </a:p>
            </p:txBody>
          </p:sp>
          <p:sp>
            <p:nvSpPr>
              <p:cNvPr id="712" name="Google Shape;712;p68"/>
              <p:cNvSpPr/>
              <p:nvPr/>
            </p:nvSpPr>
            <p:spPr>
              <a:xfrm>
                <a:off x="9983093" y="6072954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713" name="Google Shape;713;p68"/>
            <p:cNvGrpSpPr/>
            <p:nvPr/>
          </p:nvGrpSpPr>
          <p:grpSpPr>
            <a:xfrm>
              <a:off x="9101540" y="5686334"/>
              <a:ext cx="1370586" cy="298800"/>
              <a:chOff x="9983121" y="5769747"/>
              <a:chExt cx="1370586" cy="298800"/>
            </a:xfrm>
          </p:grpSpPr>
          <p:sp>
            <p:nvSpPr>
              <p:cNvPr id="714" name="Google Shape;714;p68"/>
              <p:cNvSpPr/>
              <p:nvPr/>
            </p:nvSpPr>
            <p:spPr>
              <a:xfrm>
                <a:off x="10472007" y="5769747"/>
                <a:ext cx="881700" cy="298800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11</a:t>
                </a:r>
                <a:endParaRPr sz="1100"/>
              </a:p>
            </p:txBody>
          </p:sp>
          <p:sp>
            <p:nvSpPr>
              <p:cNvPr id="715" name="Google Shape;715;p68"/>
              <p:cNvSpPr/>
              <p:nvPr/>
            </p:nvSpPr>
            <p:spPr>
              <a:xfrm>
                <a:off x="9983121" y="5769747"/>
                <a:ext cx="489000" cy="298800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716" name="Google Shape;716;p68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17" name="Google Shape;717;p68"/>
          <p:cNvSpPr/>
          <p:nvPr/>
        </p:nvSpPr>
        <p:spPr>
          <a:xfrm>
            <a:off x="4776944" y="3951533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num_cats</a:t>
            </a:r>
            <a:endParaRPr sz="11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718" name="Google Shape;718;p68"/>
          <p:cNvCxnSpPr>
            <a:stCxn id="716" idx="3"/>
            <a:endCxn id="709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19" name="Google Shape;719;p68"/>
          <p:cNvCxnSpPr>
            <a:stCxn id="717" idx="3"/>
            <a:endCxn id="715" idx="1"/>
          </p:cNvCxnSpPr>
          <p:nvPr/>
        </p:nvCxnSpPr>
        <p:spPr>
          <a:xfrm>
            <a:off x="5857544" y="4063583"/>
            <a:ext cx="632400" cy="219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720" name="Google Shape;720;p68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721" name="Google Shape;721;p68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722" name="Google Shape;722;p68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69"/>
          <p:cNvGrpSpPr/>
          <p:nvPr/>
        </p:nvGrpSpPr>
        <p:grpSpPr>
          <a:xfrm>
            <a:off x="167053" y="2971800"/>
            <a:ext cx="4509059" cy="1296544"/>
            <a:chOff x="222738" y="3962400"/>
            <a:chExt cx="6012079" cy="1728725"/>
          </a:xfrm>
        </p:grpSpPr>
        <p:sp>
          <p:nvSpPr>
            <p:cNvPr id="728" name="Google Shape;728;p69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729" name="Google Shape;729;p69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0" name="Google Shape;730;p69"/>
            <p:cNvSpPr/>
            <p:nvPr/>
          </p:nvSpPr>
          <p:spPr>
            <a:xfrm>
              <a:off x="332850" y="4419700"/>
              <a:ext cx="5763155" cy="1271425"/>
            </a:xfrm>
            <a:custGeom>
              <a:rect b="b" l="l" r="r" t="t"/>
              <a:pathLst>
                <a:path extrusionOk="0" h="1107996" w="5763155">
                  <a:moveTo>
                    <a:pt x="0" y="0"/>
                  </a:moveTo>
                  <a:cubicBezTo>
                    <a:pt x="201870" y="-2634"/>
                    <a:pt x="300874" y="49347"/>
                    <a:pt x="518684" y="0"/>
                  </a:cubicBezTo>
                  <a:cubicBezTo>
                    <a:pt x="736494" y="-49347"/>
                    <a:pt x="774934" y="29944"/>
                    <a:pt x="922105" y="0"/>
                  </a:cubicBezTo>
                  <a:cubicBezTo>
                    <a:pt x="1069276" y="-29944"/>
                    <a:pt x="1444645" y="31682"/>
                    <a:pt x="1613683" y="0"/>
                  </a:cubicBezTo>
                  <a:cubicBezTo>
                    <a:pt x="1782721" y="-31682"/>
                    <a:pt x="1933225" y="46417"/>
                    <a:pt x="2132367" y="0"/>
                  </a:cubicBezTo>
                  <a:cubicBezTo>
                    <a:pt x="2331509" y="-46417"/>
                    <a:pt x="2525738" y="11469"/>
                    <a:pt x="2651051" y="0"/>
                  </a:cubicBezTo>
                  <a:cubicBezTo>
                    <a:pt x="2776364" y="-11469"/>
                    <a:pt x="3163141" y="18295"/>
                    <a:pt x="3342630" y="0"/>
                  </a:cubicBezTo>
                  <a:cubicBezTo>
                    <a:pt x="3522119" y="-18295"/>
                    <a:pt x="3696100" y="8667"/>
                    <a:pt x="3803682" y="0"/>
                  </a:cubicBezTo>
                  <a:cubicBezTo>
                    <a:pt x="3911264" y="-8667"/>
                    <a:pt x="4213164" y="15954"/>
                    <a:pt x="4495261" y="0"/>
                  </a:cubicBezTo>
                  <a:cubicBezTo>
                    <a:pt x="4777358" y="-15954"/>
                    <a:pt x="4996998" y="62571"/>
                    <a:pt x="5186840" y="0"/>
                  </a:cubicBezTo>
                  <a:cubicBezTo>
                    <a:pt x="5376682" y="-62571"/>
                    <a:pt x="5504339" y="27045"/>
                    <a:pt x="5763155" y="0"/>
                  </a:cubicBezTo>
                  <a:cubicBezTo>
                    <a:pt x="5781575" y="128659"/>
                    <a:pt x="5720546" y="414157"/>
                    <a:pt x="5763155" y="576158"/>
                  </a:cubicBezTo>
                  <a:cubicBezTo>
                    <a:pt x="5805764" y="738159"/>
                    <a:pt x="5703547" y="959032"/>
                    <a:pt x="5763155" y="1107996"/>
                  </a:cubicBezTo>
                  <a:cubicBezTo>
                    <a:pt x="5561604" y="1113358"/>
                    <a:pt x="5552500" y="1104610"/>
                    <a:pt x="5359734" y="1107996"/>
                  </a:cubicBezTo>
                  <a:cubicBezTo>
                    <a:pt x="5166968" y="1111382"/>
                    <a:pt x="4862336" y="1087544"/>
                    <a:pt x="4668156" y="1107996"/>
                  </a:cubicBezTo>
                  <a:cubicBezTo>
                    <a:pt x="4473976" y="1128448"/>
                    <a:pt x="4319747" y="1072702"/>
                    <a:pt x="4207103" y="1107996"/>
                  </a:cubicBezTo>
                  <a:cubicBezTo>
                    <a:pt x="4094459" y="1143290"/>
                    <a:pt x="3896455" y="1089647"/>
                    <a:pt x="3630788" y="1107996"/>
                  </a:cubicBezTo>
                  <a:cubicBezTo>
                    <a:pt x="3365121" y="1126345"/>
                    <a:pt x="3144416" y="1069190"/>
                    <a:pt x="2939209" y="1107996"/>
                  </a:cubicBezTo>
                  <a:cubicBezTo>
                    <a:pt x="2734002" y="1146802"/>
                    <a:pt x="2579703" y="1048299"/>
                    <a:pt x="2362894" y="1107996"/>
                  </a:cubicBezTo>
                  <a:cubicBezTo>
                    <a:pt x="2146086" y="1167693"/>
                    <a:pt x="2047321" y="1066731"/>
                    <a:pt x="1959473" y="1107996"/>
                  </a:cubicBezTo>
                  <a:cubicBezTo>
                    <a:pt x="1871625" y="1149261"/>
                    <a:pt x="1597946" y="1084216"/>
                    <a:pt x="1498420" y="1107996"/>
                  </a:cubicBezTo>
                  <a:cubicBezTo>
                    <a:pt x="1398894" y="1131776"/>
                    <a:pt x="1041219" y="1070627"/>
                    <a:pt x="806842" y="1107996"/>
                  </a:cubicBezTo>
                  <a:cubicBezTo>
                    <a:pt x="572465" y="1145365"/>
                    <a:pt x="342702" y="1020601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11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3 + </a:t>
              </a:r>
              <a:r>
                <a:rPr lang="en" sz="1900">
                  <a:solidFill>
                    <a:srgbClr val="00FF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11</a:t>
              </a:r>
              <a:endParaRPr sz="13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731" name="Google Shape;731;p69"/>
          <p:cNvSpPr/>
          <p:nvPr/>
        </p:nvSpPr>
        <p:spPr>
          <a:xfrm>
            <a:off x="51806" y="4020780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2" name="Google Shape;732;p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733" name="Google Shape;733;p69"/>
          <p:cNvSpPr txBox="1"/>
          <p:nvPr>
            <p:ph idx="1" type="body"/>
          </p:nvPr>
        </p:nvSpPr>
        <p:spPr>
          <a:xfrm>
            <a:off x="656075" y="1146077"/>
            <a:ext cx="78867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734" name="Google Shape;734;p69"/>
          <p:cNvGrpSpPr/>
          <p:nvPr/>
        </p:nvGrpSpPr>
        <p:grpSpPr>
          <a:xfrm>
            <a:off x="6305177" y="2971847"/>
            <a:ext cx="2528821" cy="1964599"/>
            <a:chOff x="8890502" y="4338119"/>
            <a:chExt cx="2888101" cy="2243718"/>
          </a:xfrm>
        </p:grpSpPr>
        <p:sp>
          <p:nvSpPr>
            <p:cNvPr id="735" name="Google Shape;735;p69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6" name="Google Shape;736;p69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737" name="Google Shape;737;p69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738" name="Google Shape;738;p69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739" name="Google Shape;739;p69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740" name="Google Shape;740;p69"/>
            <p:cNvGrpSpPr/>
            <p:nvPr/>
          </p:nvGrpSpPr>
          <p:grpSpPr>
            <a:xfrm>
              <a:off x="9101512" y="4870701"/>
              <a:ext cx="1370586" cy="301912"/>
              <a:chOff x="9983093" y="6072954"/>
              <a:chExt cx="1370586" cy="301912"/>
            </a:xfrm>
          </p:grpSpPr>
          <p:sp>
            <p:nvSpPr>
              <p:cNvPr id="741" name="Google Shape;741;p69"/>
              <p:cNvSpPr/>
              <p:nvPr/>
            </p:nvSpPr>
            <p:spPr>
              <a:xfrm>
                <a:off x="10471979" y="607606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1100"/>
              </a:p>
            </p:txBody>
          </p:sp>
          <p:sp>
            <p:nvSpPr>
              <p:cNvPr id="742" name="Google Shape;742;p69"/>
              <p:cNvSpPr/>
              <p:nvPr/>
            </p:nvSpPr>
            <p:spPr>
              <a:xfrm>
                <a:off x="9983093" y="6072954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743" name="Google Shape;743;p69"/>
            <p:cNvGrpSpPr/>
            <p:nvPr/>
          </p:nvGrpSpPr>
          <p:grpSpPr>
            <a:xfrm>
              <a:off x="9101540" y="5686334"/>
              <a:ext cx="1370586" cy="298800"/>
              <a:chOff x="9983121" y="5769747"/>
              <a:chExt cx="1370586" cy="298800"/>
            </a:xfrm>
          </p:grpSpPr>
          <p:sp>
            <p:nvSpPr>
              <p:cNvPr id="744" name="Google Shape;744;p69"/>
              <p:cNvSpPr/>
              <p:nvPr/>
            </p:nvSpPr>
            <p:spPr>
              <a:xfrm>
                <a:off x="10472007" y="5769747"/>
                <a:ext cx="881700" cy="298800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11</a:t>
                </a:r>
                <a:endParaRPr sz="1100"/>
              </a:p>
            </p:txBody>
          </p:sp>
          <p:sp>
            <p:nvSpPr>
              <p:cNvPr id="745" name="Google Shape;745;p69"/>
              <p:cNvSpPr/>
              <p:nvPr/>
            </p:nvSpPr>
            <p:spPr>
              <a:xfrm>
                <a:off x="9983121" y="5769747"/>
                <a:ext cx="489000" cy="298800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746" name="Google Shape;746;p69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47" name="Google Shape;747;p69"/>
          <p:cNvSpPr/>
          <p:nvPr/>
        </p:nvSpPr>
        <p:spPr>
          <a:xfrm>
            <a:off x="4776944" y="3951533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num_cats</a:t>
            </a:r>
            <a:endParaRPr sz="11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748" name="Google Shape;748;p69"/>
          <p:cNvCxnSpPr>
            <a:stCxn id="746" idx="3"/>
            <a:endCxn id="739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49" name="Google Shape;749;p69"/>
          <p:cNvCxnSpPr>
            <a:stCxn id="747" idx="3"/>
            <a:endCxn id="745" idx="1"/>
          </p:cNvCxnSpPr>
          <p:nvPr/>
        </p:nvCxnSpPr>
        <p:spPr>
          <a:xfrm>
            <a:off x="5857544" y="4063583"/>
            <a:ext cx="632400" cy="219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FF00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750" name="Google Shape;750;p69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751" name="Google Shape;751;p69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752" name="Google Shape;752;p69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70"/>
          <p:cNvGrpSpPr/>
          <p:nvPr/>
        </p:nvGrpSpPr>
        <p:grpSpPr>
          <a:xfrm>
            <a:off x="167053" y="2971800"/>
            <a:ext cx="4509059" cy="1296544"/>
            <a:chOff x="222738" y="3962400"/>
            <a:chExt cx="6012079" cy="1728725"/>
          </a:xfrm>
        </p:grpSpPr>
        <p:sp>
          <p:nvSpPr>
            <p:cNvPr id="758" name="Google Shape;758;p70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759" name="Google Shape;759;p70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0" name="Google Shape;760;p70"/>
            <p:cNvSpPr/>
            <p:nvPr/>
          </p:nvSpPr>
          <p:spPr>
            <a:xfrm>
              <a:off x="332850" y="4419700"/>
              <a:ext cx="5763155" cy="1271425"/>
            </a:xfrm>
            <a:custGeom>
              <a:rect b="b" l="l" r="r" t="t"/>
              <a:pathLst>
                <a:path extrusionOk="0" h="1107996" w="5763155">
                  <a:moveTo>
                    <a:pt x="0" y="0"/>
                  </a:moveTo>
                  <a:cubicBezTo>
                    <a:pt x="201870" y="-2634"/>
                    <a:pt x="300874" y="49347"/>
                    <a:pt x="518684" y="0"/>
                  </a:cubicBezTo>
                  <a:cubicBezTo>
                    <a:pt x="736494" y="-49347"/>
                    <a:pt x="774934" y="29944"/>
                    <a:pt x="922105" y="0"/>
                  </a:cubicBezTo>
                  <a:cubicBezTo>
                    <a:pt x="1069276" y="-29944"/>
                    <a:pt x="1444645" y="31682"/>
                    <a:pt x="1613683" y="0"/>
                  </a:cubicBezTo>
                  <a:cubicBezTo>
                    <a:pt x="1782721" y="-31682"/>
                    <a:pt x="1933225" y="46417"/>
                    <a:pt x="2132367" y="0"/>
                  </a:cubicBezTo>
                  <a:cubicBezTo>
                    <a:pt x="2331509" y="-46417"/>
                    <a:pt x="2525738" y="11469"/>
                    <a:pt x="2651051" y="0"/>
                  </a:cubicBezTo>
                  <a:cubicBezTo>
                    <a:pt x="2776364" y="-11469"/>
                    <a:pt x="3163141" y="18295"/>
                    <a:pt x="3342630" y="0"/>
                  </a:cubicBezTo>
                  <a:cubicBezTo>
                    <a:pt x="3522119" y="-18295"/>
                    <a:pt x="3696100" y="8667"/>
                    <a:pt x="3803682" y="0"/>
                  </a:cubicBezTo>
                  <a:cubicBezTo>
                    <a:pt x="3911264" y="-8667"/>
                    <a:pt x="4213164" y="15954"/>
                    <a:pt x="4495261" y="0"/>
                  </a:cubicBezTo>
                  <a:cubicBezTo>
                    <a:pt x="4777358" y="-15954"/>
                    <a:pt x="4996998" y="62571"/>
                    <a:pt x="5186840" y="0"/>
                  </a:cubicBezTo>
                  <a:cubicBezTo>
                    <a:pt x="5376682" y="-62571"/>
                    <a:pt x="5504339" y="27045"/>
                    <a:pt x="5763155" y="0"/>
                  </a:cubicBezTo>
                  <a:cubicBezTo>
                    <a:pt x="5781575" y="128659"/>
                    <a:pt x="5720546" y="414157"/>
                    <a:pt x="5763155" y="576158"/>
                  </a:cubicBezTo>
                  <a:cubicBezTo>
                    <a:pt x="5805764" y="738159"/>
                    <a:pt x="5703547" y="959032"/>
                    <a:pt x="5763155" y="1107996"/>
                  </a:cubicBezTo>
                  <a:cubicBezTo>
                    <a:pt x="5561604" y="1113358"/>
                    <a:pt x="5552500" y="1104610"/>
                    <a:pt x="5359734" y="1107996"/>
                  </a:cubicBezTo>
                  <a:cubicBezTo>
                    <a:pt x="5166968" y="1111382"/>
                    <a:pt x="4862336" y="1087544"/>
                    <a:pt x="4668156" y="1107996"/>
                  </a:cubicBezTo>
                  <a:cubicBezTo>
                    <a:pt x="4473976" y="1128448"/>
                    <a:pt x="4319747" y="1072702"/>
                    <a:pt x="4207103" y="1107996"/>
                  </a:cubicBezTo>
                  <a:cubicBezTo>
                    <a:pt x="4094459" y="1143290"/>
                    <a:pt x="3896455" y="1089647"/>
                    <a:pt x="3630788" y="1107996"/>
                  </a:cubicBezTo>
                  <a:cubicBezTo>
                    <a:pt x="3365121" y="1126345"/>
                    <a:pt x="3144416" y="1069190"/>
                    <a:pt x="2939209" y="1107996"/>
                  </a:cubicBezTo>
                  <a:cubicBezTo>
                    <a:pt x="2734002" y="1146802"/>
                    <a:pt x="2579703" y="1048299"/>
                    <a:pt x="2362894" y="1107996"/>
                  </a:cubicBezTo>
                  <a:cubicBezTo>
                    <a:pt x="2146086" y="1167693"/>
                    <a:pt x="2047321" y="1066731"/>
                    <a:pt x="1959473" y="1107996"/>
                  </a:cubicBezTo>
                  <a:cubicBezTo>
                    <a:pt x="1871625" y="1149261"/>
                    <a:pt x="1597946" y="1084216"/>
                    <a:pt x="1498420" y="1107996"/>
                  </a:cubicBezTo>
                  <a:cubicBezTo>
                    <a:pt x="1398894" y="1131776"/>
                    <a:pt x="1041219" y="1070627"/>
                    <a:pt x="806842" y="1107996"/>
                  </a:cubicBezTo>
                  <a:cubicBezTo>
                    <a:pt x="572465" y="1145365"/>
                    <a:pt x="342702" y="1020601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11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</a:t>
              </a:r>
              <a:r>
                <a:rPr lang="en" sz="1900">
                  <a:solidFill>
                    <a:srgbClr val="FF00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3 + 11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761" name="Google Shape;761;p70"/>
          <p:cNvSpPr/>
          <p:nvPr/>
        </p:nvSpPr>
        <p:spPr>
          <a:xfrm>
            <a:off x="51806" y="4020780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2" name="Google Shape;762;p7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763" name="Google Shape;763;p70"/>
          <p:cNvSpPr txBox="1"/>
          <p:nvPr>
            <p:ph idx="1" type="body"/>
          </p:nvPr>
        </p:nvSpPr>
        <p:spPr>
          <a:xfrm>
            <a:off x="656075" y="1146077"/>
            <a:ext cx="78867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764" name="Google Shape;764;p70"/>
          <p:cNvGrpSpPr/>
          <p:nvPr/>
        </p:nvGrpSpPr>
        <p:grpSpPr>
          <a:xfrm>
            <a:off x="6305177" y="2971847"/>
            <a:ext cx="2528821" cy="1964599"/>
            <a:chOff x="8890502" y="4338119"/>
            <a:chExt cx="2888101" cy="2243718"/>
          </a:xfrm>
        </p:grpSpPr>
        <p:sp>
          <p:nvSpPr>
            <p:cNvPr id="765" name="Google Shape;765;p70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6" name="Google Shape;766;p70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767" name="Google Shape;767;p70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768" name="Google Shape;768;p70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769" name="Google Shape;769;p70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770" name="Google Shape;770;p70"/>
            <p:cNvGrpSpPr/>
            <p:nvPr/>
          </p:nvGrpSpPr>
          <p:grpSpPr>
            <a:xfrm>
              <a:off x="9101512" y="4870701"/>
              <a:ext cx="1370586" cy="301912"/>
              <a:chOff x="9983093" y="6072954"/>
              <a:chExt cx="1370586" cy="301912"/>
            </a:xfrm>
          </p:grpSpPr>
          <p:sp>
            <p:nvSpPr>
              <p:cNvPr id="771" name="Google Shape;771;p70"/>
              <p:cNvSpPr/>
              <p:nvPr/>
            </p:nvSpPr>
            <p:spPr>
              <a:xfrm>
                <a:off x="10471979" y="607606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1100"/>
              </a:p>
            </p:txBody>
          </p:sp>
          <p:sp>
            <p:nvSpPr>
              <p:cNvPr id="772" name="Google Shape;772;p70"/>
              <p:cNvSpPr/>
              <p:nvPr/>
            </p:nvSpPr>
            <p:spPr>
              <a:xfrm>
                <a:off x="9983093" y="6072954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773" name="Google Shape;773;p70"/>
            <p:cNvGrpSpPr/>
            <p:nvPr/>
          </p:nvGrpSpPr>
          <p:grpSpPr>
            <a:xfrm>
              <a:off x="9101540" y="5686334"/>
              <a:ext cx="1370586" cy="298800"/>
              <a:chOff x="9983121" y="5769747"/>
              <a:chExt cx="1370586" cy="298800"/>
            </a:xfrm>
          </p:grpSpPr>
          <p:sp>
            <p:nvSpPr>
              <p:cNvPr id="774" name="Google Shape;774;p70"/>
              <p:cNvSpPr/>
              <p:nvPr/>
            </p:nvSpPr>
            <p:spPr>
              <a:xfrm>
                <a:off x="10472007" y="5769747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11</a:t>
                </a:r>
                <a:endParaRPr sz="1100"/>
              </a:p>
            </p:txBody>
          </p:sp>
          <p:sp>
            <p:nvSpPr>
              <p:cNvPr id="775" name="Google Shape;775;p70"/>
              <p:cNvSpPr/>
              <p:nvPr/>
            </p:nvSpPr>
            <p:spPr>
              <a:xfrm>
                <a:off x="9983121" y="5769747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776" name="Google Shape;776;p70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77" name="Google Shape;777;p70"/>
          <p:cNvSpPr/>
          <p:nvPr/>
        </p:nvSpPr>
        <p:spPr>
          <a:xfrm>
            <a:off x="4776944" y="3951533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num_cats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778" name="Google Shape;778;p70"/>
          <p:cNvCxnSpPr>
            <a:stCxn id="776" idx="3"/>
            <a:endCxn id="769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779" name="Google Shape;779;p70"/>
          <p:cNvCxnSpPr>
            <a:stCxn id="777" idx="3"/>
            <a:endCxn id="775" idx="1"/>
          </p:cNvCxnSpPr>
          <p:nvPr/>
        </p:nvCxnSpPr>
        <p:spPr>
          <a:xfrm>
            <a:off x="5857544" y="4063583"/>
            <a:ext cx="632400" cy="219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780" name="Google Shape;780;p70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781" name="Google Shape;781;p70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782" name="Google Shape;782;p70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71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788" name="Google Shape;788;p71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789" name="Google Shape;789;p71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0" name="Google Shape;790;p71"/>
            <p:cNvSpPr/>
            <p:nvPr/>
          </p:nvSpPr>
          <p:spPr>
            <a:xfrm>
              <a:off x="332850" y="4419702"/>
              <a:ext cx="5763155" cy="1271425"/>
            </a:xfrm>
            <a:custGeom>
              <a:rect b="b" l="l" r="r" t="t"/>
              <a:pathLst>
                <a:path extrusionOk="0" h="1107996" w="5763155">
                  <a:moveTo>
                    <a:pt x="0" y="0"/>
                  </a:moveTo>
                  <a:cubicBezTo>
                    <a:pt x="201870" y="-2634"/>
                    <a:pt x="300874" y="49347"/>
                    <a:pt x="518684" y="0"/>
                  </a:cubicBezTo>
                  <a:cubicBezTo>
                    <a:pt x="736494" y="-49347"/>
                    <a:pt x="774934" y="29944"/>
                    <a:pt x="922105" y="0"/>
                  </a:cubicBezTo>
                  <a:cubicBezTo>
                    <a:pt x="1069276" y="-29944"/>
                    <a:pt x="1444645" y="31682"/>
                    <a:pt x="1613683" y="0"/>
                  </a:cubicBezTo>
                  <a:cubicBezTo>
                    <a:pt x="1782721" y="-31682"/>
                    <a:pt x="1933225" y="46417"/>
                    <a:pt x="2132367" y="0"/>
                  </a:cubicBezTo>
                  <a:cubicBezTo>
                    <a:pt x="2331509" y="-46417"/>
                    <a:pt x="2525738" y="11469"/>
                    <a:pt x="2651051" y="0"/>
                  </a:cubicBezTo>
                  <a:cubicBezTo>
                    <a:pt x="2776364" y="-11469"/>
                    <a:pt x="3163141" y="18295"/>
                    <a:pt x="3342630" y="0"/>
                  </a:cubicBezTo>
                  <a:cubicBezTo>
                    <a:pt x="3522119" y="-18295"/>
                    <a:pt x="3696100" y="8667"/>
                    <a:pt x="3803682" y="0"/>
                  </a:cubicBezTo>
                  <a:cubicBezTo>
                    <a:pt x="3911264" y="-8667"/>
                    <a:pt x="4213164" y="15954"/>
                    <a:pt x="4495261" y="0"/>
                  </a:cubicBezTo>
                  <a:cubicBezTo>
                    <a:pt x="4777358" y="-15954"/>
                    <a:pt x="4996998" y="62571"/>
                    <a:pt x="5186840" y="0"/>
                  </a:cubicBezTo>
                  <a:cubicBezTo>
                    <a:pt x="5376682" y="-62571"/>
                    <a:pt x="5504339" y="27045"/>
                    <a:pt x="5763155" y="0"/>
                  </a:cubicBezTo>
                  <a:cubicBezTo>
                    <a:pt x="5781575" y="128659"/>
                    <a:pt x="5720546" y="414157"/>
                    <a:pt x="5763155" y="576158"/>
                  </a:cubicBezTo>
                  <a:cubicBezTo>
                    <a:pt x="5805764" y="738159"/>
                    <a:pt x="5703547" y="959032"/>
                    <a:pt x="5763155" y="1107996"/>
                  </a:cubicBezTo>
                  <a:cubicBezTo>
                    <a:pt x="5561604" y="1113358"/>
                    <a:pt x="5552500" y="1104610"/>
                    <a:pt x="5359734" y="1107996"/>
                  </a:cubicBezTo>
                  <a:cubicBezTo>
                    <a:pt x="5166968" y="1111382"/>
                    <a:pt x="4862336" y="1087544"/>
                    <a:pt x="4668156" y="1107996"/>
                  </a:cubicBezTo>
                  <a:cubicBezTo>
                    <a:pt x="4473976" y="1128448"/>
                    <a:pt x="4319747" y="1072702"/>
                    <a:pt x="4207103" y="1107996"/>
                  </a:cubicBezTo>
                  <a:cubicBezTo>
                    <a:pt x="4094459" y="1143290"/>
                    <a:pt x="3896455" y="1089647"/>
                    <a:pt x="3630788" y="1107996"/>
                  </a:cubicBezTo>
                  <a:cubicBezTo>
                    <a:pt x="3365121" y="1126345"/>
                    <a:pt x="3144416" y="1069190"/>
                    <a:pt x="2939209" y="1107996"/>
                  </a:cubicBezTo>
                  <a:cubicBezTo>
                    <a:pt x="2734002" y="1146802"/>
                    <a:pt x="2579703" y="1048299"/>
                    <a:pt x="2362894" y="1107996"/>
                  </a:cubicBezTo>
                  <a:cubicBezTo>
                    <a:pt x="2146086" y="1167693"/>
                    <a:pt x="2047321" y="1066731"/>
                    <a:pt x="1959473" y="1107996"/>
                  </a:cubicBezTo>
                  <a:cubicBezTo>
                    <a:pt x="1871625" y="1149261"/>
                    <a:pt x="1597946" y="1084216"/>
                    <a:pt x="1498420" y="1107996"/>
                  </a:cubicBezTo>
                  <a:cubicBezTo>
                    <a:pt x="1398894" y="1131776"/>
                    <a:pt x="1041219" y="1070627"/>
                    <a:pt x="806842" y="1107996"/>
                  </a:cubicBezTo>
                  <a:cubicBezTo>
                    <a:pt x="572465" y="1145365"/>
                    <a:pt x="342702" y="1020601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11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</a:t>
              </a:r>
              <a:r>
                <a:rPr lang="en" sz="1900">
                  <a:solidFill>
                    <a:srgbClr val="FF0000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14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791" name="Google Shape;791;p71"/>
          <p:cNvSpPr/>
          <p:nvPr/>
        </p:nvSpPr>
        <p:spPr>
          <a:xfrm>
            <a:off x="51806" y="4020780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2" name="Google Shape;792;p7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793" name="Google Shape;793;p71"/>
          <p:cNvSpPr txBox="1"/>
          <p:nvPr>
            <p:ph idx="1" type="body"/>
          </p:nvPr>
        </p:nvSpPr>
        <p:spPr>
          <a:xfrm>
            <a:off x="656075" y="1146077"/>
            <a:ext cx="78867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794" name="Google Shape;794;p71"/>
          <p:cNvGrpSpPr/>
          <p:nvPr/>
        </p:nvGrpSpPr>
        <p:grpSpPr>
          <a:xfrm>
            <a:off x="6305177" y="2971847"/>
            <a:ext cx="2528821" cy="1964599"/>
            <a:chOff x="8890502" y="4338119"/>
            <a:chExt cx="2888101" cy="2243718"/>
          </a:xfrm>
        </p:grpSpPr>
        <p:sp>
          <p:nvSpPr>
            <p:cNvPr id="795" name="Google Shape;795;p71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6" name="Google Shape;796;p71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797" name="Google Shape;797;p71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798" name="Google Shape;798;p71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799" name="Google Shape;799;p71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800" name="Google Shape;800;p71"/>
            <p:cNvGrpSpPr/>
            <p:nvPr/>
          </p:nvGrpSpPr>
          <p:grpSpPr>
            <a:xfrm>
              <a:off x="9101512" y="4870701"/>
              <a:ext cx="1370586" cy="301912"/>
              <a:chOff x="9983093" y="6072954"/>
              <a:chExt cx="1370586" cy="301912"/>
            </a:xfrm>
          </p:grpSpPr>
          <p:sp>
            <p:nvSpPr>
              <p:cNvPr id="801" name="Google Shape;801;p71"/>
              <p:cNvSpPr/>
              <p:nvPr/>
            </p:nvSpPr>
            <p:spPr>
              <a:xfrm>
                <a:off x="10471979" y="607606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1100"/>
              </a:p>
            </p:txBody>
          </p:sp>
          <p:sp>
            <p:nvSpPr>
              <p:cNvPr id="802" name="Google Shape;802;p71"/>
              <p:cNvSpPr/>
              <p:nvPr/>
            </p:nvSpPr>
            <p:spPr>
              <a:xfrm>
                <a:off x="9983093" y="6072954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803" name="Google Shape;803;p71"/>
            <p:cNvGrpSpPr/>
            <p:nvPr/>
          </p:nvGrpSpPr>
          <p:grpSpPr>
            <a:xfrm>
              <a:off x="9101540" y="5686334"/>
              <a:ext cx="1370586" cy="298800"/>
              <a:chOff x="9983121" y="5769747"/>
              <a:chExt cx="1370586" cy="298800"/>
            </a:xfrm>
          </p:grpSpPr>
          <p:sp>
            <p:nvSpPr>
              <p:cNvPr id="804" name="Google Shape;804;p71"/>
              <p:cNvSpPr/>
              <p:nvPr/>
            </p:nvSpPr>
            <p:spPr>
              <a:xfrm>
                <a:off x="10472007" y="5769747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11</a:t>
                </a:r>
                <a:endParaRPr sz="1100"/>
              </a:p>
            </p:txBody>
          </p:sp>
          <p:sp>
            <p:nvSpPr>
              <p:cNvPr id="805" name="Google Shape;805;p71"/>
              <p:cNvSpPr/>
              <p:nvPr/>
            </p:nvSpPr>
            <p:spPr>
              <a:xfrm>
                <a:off x="9983121" y="5769747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806" name="Google Shape;806;p71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07" name="Google Shape;807;p71"/>
          <p:cNvSpPr/>
          <p:nvPr/>
        </p:nvSpPr>
        <p:spPr>
          <a:xfrm>
            <a:off x="4776944" y="3951533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num_cats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808" name="Google Shape;808;p71"/>
          <p:cNvCxnSpPr>
            <a:stCxn id="806" idx="3"/>
            <a:endCxn id="799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09" name="Google Shape;809;p71"/>
          <p:cNvCxnSpPr>
            <a:stCxn id="807" idx="3"/>
            <a:endCxn id="805" idx="1"/>
          </p:cNvCxnSpPr>
          <p:nvPr/>
        </p:nvCxnSpPr>
        <p:spPr>
          <a:xfrm>
            <a:off x="5857544" y="4063583"/>
            <a:ext cx="632400" cy="219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810" name="Google Shape;810;p71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811" name="Google Shape;811;p71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812" name="Google Shape;812;p71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  <p:grpSp>
        <p:nvGrpSpPr>
          <p:cNvPr id="813" name="Google Shape;813;p71"/>
          <p:cNvGrpSpPr/>
          <p:nvPr/>
        </p:nvGrpSpPr>
        <p:grpSpPr>
          <a:xfrm>
            <a:off x="6489658" y="4505921"/>
            <a:ext cx="1229535" cy="268024"/>
            <a:chOff x="10134034" y="6568433"/>
            <a:chExt cx="1370719" cy="298800"/>
          </a:xfrm>
        </p:grpSpPr>
        <p:sp>
          <p:nvSpPr>
            <p:cNvPr id="814" name="Google Shape;814;p71"/>
            <p:cNvSpPr/>
            <p:nvPr/>
          </p:nvSpPr>
          <p:spPr>
            <a:xfrm>
              <a:off x="10623053" y="6568433"/>
              <a:ext cx="8817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14</a:t>
              </a:r>
              <a:endParaRPr sz="1100"/>
            </a:p>
          </p:txBody>
        </p:sp>
        <p:sp>
          <p:nvSpPr>
            <p:cNvPr id="815" name="Google Shape;815;p71"/>
            <p:cNvSpPr/>
            <p:nvPr/>
          </p:nvSpPr>
          <p:spPr>
            <a:xfrm>
              <a:off x="10134034" y="6568433"/>
              <a:ext cx="4890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4F5C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2"/>
          <p:cNvGrpSpPr/>
          <p:nvPr/>
        </p:nvGrpSpPr>
        <p:grpSpPr>
          <a:xfrm>
            <a:off x="6305177" y="2971847"/>
            <a:ext cx="2528821" cy="1964599"/>
            <a:chOff x="8890502" y="4338119"/>
            <a:chExt cx="2888101" cy="2243718"/>
          </a:xfrm>
        </p:grpSpPr>
        <p:sp>
          <p:nvSpPr>
            <p:cNvPr id="821" name="Google Shape;821;p72"/>
            <p:cNvSpPr/>
            <p:nvPr/>
          </p:nvSpPr>
          <p:spPr>
            <a:xfrm>
              <a:off x="8890503" y="4798337"/>
              <a:ext cx="2888100" cy="1783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2" name="Google Shape;822;p72"/>
            <p:cNvSpPr/>
            <p:nvPr/>
          </p:nvSpPr>
          <p:spPr>
            <a:xfrm>
              <a:off x="8890502" y="4338119"/>
              <a:ext cx="2888100" cy="46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Memory</a:t>
              </a:r>
              <a:endParaRPr sz="1100"/>
            </a:p>
          </p:txBody>
        </p:sp>
        <p:grpSp>
          <p:nvGrpSpPr>
            <p:cNvPr id="823" name="Google Shape;823;p72"/>
            <p:cNvGrpSpPr/>
            <p:nvPr/>
          </p:nvGrpSpPr>
          <p:grpSpPr>
            <a:xfrm>
              <a:off x="9101512" y="5294149"/>
              <a:ext cx="1370586" cy="298800"/>
              <a:chOff x="9983093" y="5938546"/>
              <a:chExt cx="1370586" cy="298800"/>
            </a:xfrm>
          </p:grpSpPr>
          <p:sp>
            <p:nvSpPr>
              <p:cNvPr id="824" name="Google Shape;824;p72"/>
              <p:cNvSpPr/>
              <p:nvPr/>
            </p:nvSpPr>
            <p:spPr>
              <a:xfrm>
                <a:off x="10471979" y="593854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3</a:t>
                </a:r>
                <a:endParaRPr sz="1100"/>
              </a:p>
            </p:txBody>
          </p:sp>
          <p:sp>
            <p:nvSpPr>
              <p:cNvPr id="825" name="Google Shape;825;p72"/>
              <p:cNvSpPr/>
              <p:nvPr/>
            </p:nvSpPr>
            <p:spPr>
              <a:xfrm>
                <a:off x="9983093" y="5938546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826" name="Google Shape;826;p72"/>
            <p:cNvGrpSpPr/>
            <p:nvPr/>
          </p:nvGrpSpPr>
          <p:grpSpPr>
            <a:xfrm>
              <a:off x="9101512" y="4870701"/>
              <a:ext cx="1370586" cy="301912"/>
              <a:chOff x="9983093" y="6072954"/>
              <a:chExt cx="1370586" cy="301912"/>
            </a:xfrm>
          </p:grpSpPr>
          <p:sp>
            <p:nvSpPr>
              <p:cNvPr id="827" name="Google Shape;827;p72"/>
              <p:cNvSpPr/>
              <p:nvPr/>
            </p:nvSpPr>
            <p:spPr>
              <a:xfrm>
                <a:off x="10471979" y="6076066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2</a:t>
                </a:r>
                <a:endParaRPr sz="1100"/>
              </a:p>
            </p:txBody>
          </p:sp>
          <p:sp>
            <p:nvSpPr>
              <p:cNvPr id="828" name="Google Shape;828;p72"/>
              <p:cNvSpPr/>
              <p:nvPr/>
            </p:nvSpPr>
            <p:spPr>
              <a:xfrm>
                <a:off x="9983093" y="6072954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  <p:grpSp>
          <p:nvGrpSpPr>
            <p:cNvPr id="829" name="Google Shape;829;p72"/>
            <p:cNvGrpSpPr/>
            <p:nvPr/>
          </p:nvGrpSpPr>
          <p:grpSpPr>
            <a:xfrm>
              <a:off x="9101540" y="5686334"/>
              <a:ext cx="1370586" cy="298800"/>
              <a:chOff x="9983121" y="5769747"/>
              <a:chExt cx="1370586" cy="298800"/>
            </a:xfrm>
          </p:grpSpPr>
          <p:sp>
            <p:nvSpPr>
              <p:cNvPr id="830" name="Google Shape;830;p72"/>
              <p:cNvSpPr/>
              <p:nvPr/>
            </p:nvSpPr>
            <p:spPr>
              <a:xfrm>
                <a:off x="10472007" y="5769747"/>
                <a:ext cx="8817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11</a:t>
                </a:r>
                <a:endParaRPr sz="1100"/>
              </a:p>
            </p:txBody>
          </p:sp>
          <p:sp>
            <p:nvSpPr>
              <p:cNvPr id="831" name="Google Shape;831;p72"/>
              <p:cNvSpPr/>
              <p:nvPr/>
            </p:nvSpPr>
            <p:spPr>
              <a:xfrm>
                <a:off x="9983121" y="5769747"/>
                <a:ext cx="489000" cy="298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int</a:t>
                </a:r>
                <a:endParaRPr sz="1100"/>
              </a:p>
            </p:txBody>
          </p:sp>
        </p:grpSp>
      </p:grpSp>
      <p:sp>
        <p:nvSpPr>
          <p:cNvPr id="832" name="Google Shape;832;p72"/>
          <p:cNvSpPr/>
          <p:nvPr/>
        </p:nvSpPr>
        <p:spPr>
          <a:xfrm>
            <a:off x="4776944" y="3727460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num_dogs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33" name="Google Shape;833;p72"/>
          <p:cNvSpPr/>
          <p:nvPr/>
        </p:nvSpPr>
        <p:spPr>
          <a:xfrm>
            <a:off x="4776944" y="3951533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num_cats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34" name="Google Shape;834;p72"/>
          <p:cNvSpPr/>
          <p:nvPr/>
        </p:nvSpPr>
        <p:spPr>
          <a:xfrm>
            <a:off x="4776943" y="4175606"/>
            <a:ext cx="1080600" cy="22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num_animals</a:t>
            </a:r>
            <a:endParaRPr sz="11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835" name="Google Shape;835;p72"/>
          <p:cNvCxnSpPr>
            <a:stCxn id="832" idx="3"/>
            <a:endCxn id="825" idx="1"/>
          </p:cNvCxnSpPr>
          <p:nvPr/>
        </p:nvCxnSpPr>
        <p:spPr>
          <a:xfrm>
            <a:off x="5857544" y="3839510"/>
            <a:ext cx="632400" cy="1002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36" name="Google Shape;836;p72"/>
          <p:cNvCxnSpPr>
            <a:stCxn id="833" idx="3"/>
            <a:endCxn id="831" idx="1"/>
          </p:cNvCxnSpPr>
          <p:nvPr/>
        </p:nvCxnSpPr>
        <p:spPr>
          <a:xfrm>
            <a:off x="5857544" y="4063583"/>
            <a:ext cx="632400" cy="219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37" name="Google Shape;837;p72"/>
          <p:cNvCxnSpPr>
            <a:stCxn id="834" idx="3"/>
            <a:endCxn id="838" idx="1"/>
          </p:cNvCxnSpPr>
          <p:nvPr/>
        </p:nvCxnSpPr>
        <p:spPr>
          <a:xfrm>
            <a:off x="5857543" y="4287656"/>
            <a:ext cx="632100" cy="352200"/>
          </a:xfrm>
          <a:prstGeom prst="bentConnector3">
            <a:avLst>
              <a:gd fmla="val 34821" name="adj1"/>
            </a:avLst>
          </a:prstGeom>
          <a:noFill/>
          <a:ln cap="flat" cmpd="sng" w="1905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839" name="Google Shape;839;p72"/>
          <p:cNvGrpSpPr/>
          <p:nvPr/>
        </p:nvGrpSpPr>
        <p:grpSpPr>
          <a:xfrm>
            <a:off x="167053" y="2971800"/>
            <a:ext cx="4509059" cy="1296545"/>
            <a:chOff x="222738" y="3962400"/>
            <a:chExt cx="6012079" cy="1728727"/>
          </a:xfrm>
        </p:grpSpPr>
        <p:sp>
          <p:nvSpPr>
            <p:cNvPr id="840" name="Google Shape;840;p72"/>
            <p:cNvSpPr/>
            <p:nvPr/>
          </p:nvSpPr>
          <p:spPr>
            <a:xfrm>
              <a:off x="222738" y="3962400"/>
              <a:ext cx="2303100" cy="1714800"/>
            </a:xfrm>
            <a:prstGeom prst="rect">
              <a:avLst/>
            </a:prstGeom>
            <a:solidFill>
              <a:schemeClr val="accent1">
                <a:alpha val="23920"/>
              </a:scheme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LHS</a:t>
              </a:r>
              <a:endParaRPr sz="1100"/>
            </a:p>
          </p:txBody>
        </p:sp>
        <p:sp>
          <p:nvSpPr>
            <p:cNvPr id="841" name="Google Shape;841;p72"/>
            <p:cNvSpPr/>
            <p:nvPr/>
          </p:nvSpPr>
          <p:spPr>
            <a:xfrm>
              <a:off x="2525917" y="3975318"/>
              <a:ext cx="3708900" cy="1714800"/>
            </a:xfrm>
            <a:prstGeom prst="rect">
              <a:avLst/>
            </a:prstGeom>
            <a:solidFill>
              <a:srgbClr val="FFFF00">
                <a:alpha val="2392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RHS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2" name="Google Shape;842;p72"/>
            <p:cNvSpPr/>
            <p:nvPr/>
          </p:nvSpPr>
          <p:spPr>
            <a:xfrm>
              <a:off x="332850" y="4419702"/>
              <a:ext cx="5763155" cy="1271425"/>
            </a:xfrm>
            <a:custGeom>
              <a:rect b="b" l="l" r="r" t="t"/>
              <a:pathLst>
                <a:path extrusionOk="0" h="1107996" w="5763155">
                  <a:moveTo>
                    <a:pt x="0" y="0"/>
                  </a:moveTo>
                  <a:cubicBezTo>
                    <a:pt x="201870" y="-2634"/>
                    <a:pt x="300874" y="49347"/>
                    <a:pt x="518684" y="0"/>
                  </a:cubicBezTo>
                  <a:cubicBezTo>
                    <a:pt x="736494" y="-49347"/>
                    <a:pt x="774934" y="29944"/>
                    <a:pt x="922105" y="0"/>
                  </a:cubicBezTo>
                  <a:cubicBezTo>
                    <a:pt x="1069276" y="-29944"/>
                    <a:pt x="1444645" y="31682"/>
                    <a:pt x="1613683" y="0"/>
                  </a:cubicBezTo>
                  <a:cubicBezTo>
                    <a:pt x="1782721" y="-31682"/>
                    <a:pt x="1933225" y="46417"/>
                    <a:pt x="2132367" y="0"/>
                  </a:cubicBezTo>
                  <a:cubicBezTo>
                    <a:pt x="2331509" y="-46417"/>
                    <a:pt x="2525738" y="11469"/>
                    <a:pt x="2651051" y="0"/>
                  </a:cubicBezTo>
                  <a:cubicBezTo>
                    <a:pt x="2776364" y="-11469"/>
                    <a:pt x="3163141" y="18295"/>
                    <a:pt x="3342630" y="0"/>
                  </a:cubicBezTo>
                  <a:cubicBezTo>
                    <a:pt x="3522119" y="-18295"/>
                    <a:pt x="3696100" y="8667"/>
                    <a:pt x="3803682" y="0"/>
                  </a:cubicBezTo>
                  <a:cubicBezTo>
                    <a:pt x="3911264" y="-8667"/>
                    <a:pt x="4213164" y="15954"/>
                    <a:pt x="4495261" y="0"/>
                  </a:cubicBezTo>
                  <a:cubicBezTo>
                    <a:pt x="4777358" y="-15954"/>
                    <a:pt x="4996998" y="62571"/>
                    <a:pt x="5186840" y="0"/>
                  </a:cubicBezTo>
                  <a:cubicBezTo>
                    <a:pt x="5376682" y="-62571"/>
                    <a:pt x="5504339" y="27045"/>
                    <a:pt x="5763155" y="0"/>
                  </a:cubicBezTo>
                  <a:cubicBezTo>
                    <a:pt x="5781575" y="128659"/>
                    <a:pt x="5720546" y="414157"/>
                    <a:pt x="5763155" y="576158"/>
                  </a:cubicBezTo>
                  <a:cubicBezTo>
                    <a:pt x="5805764" y="738159"/>
                    <a:pt x="5703547" y="959032"/>
                    <a:pt x="5763155" y="1107996"/>
                  </a:cubicBezTo>
                  <a:cubicBezTo>
                    <a:pt x="5561604" y="1113358"/>
                    <a:pt x="5552500" y="1104610"/>
                    <a:pt x="5359734" y="1107996"/>
                  </a:cubicBezTo>
                  <a:cubicBezTo>
                    <a:pt x="5166968" y="1111382"/>
                    <a:pt x="4862336" y="1087544"/>
                    <a:pt x="4668156" y="1107996"/>
                  </a:cubicBezTo>
                  <a:cubicBezTo>
                    <a:pt x="4473976" y="1128448"/>
                    <a:pt x="4319747" y="1072702"/>
                    <a:pt x="4207103" y="1107996"/>
                  </a:cubicBezTo>
                  <a:cubicBezTo>
                    <a:pt x="4094459" y="1143290"/>
                    <a:pt x="3896455" y="1089647"/>
                    <a:pt x="3630788" y="1107996"/>
                  </a:cubicBezTo>
                  <a:cubicBezTo>
                    <a:pt x="3365121" y="1126345"/>
                    <a:pt x="3144416" y="1069190"/>
                    <a:pt x="2939209" y="1107996"/>
                  </a:cubicBezTo>
                  <a:cubicBezTo>
                    <a:pt x="2734002" y="1146802"/>
                    <a:pt x="2579703" y="1048299"/>
                    <a:pt x="2362894" y="1107996"/>
                  </a:cubicBezTo>
                  <a:cubicBezTo>
                    <a:pt x="2146086" y="1167693"/>
                    <a:pt x="2047321" y="1066731"/>
                    <a:pt x="1959473" y="1107996"/>
                  </a:cubicBezTo>
                  <a:cubicBezTo>
                    <a:pt x="1871625" y="1149261"/>
                    <a:pt x="1597946" y="1084216"/>
                    <a:pt x="1498420" y="1107996"/>
                  </a:cubicBezTo>
                  <a:cubicBezTo>
                    <a:pt x="1398894" y="1131776"/>
                    <a:pt x="1041219" y="1070627"/>
                    <a:pt x="806842" y="1107996"/>
                  </a:cubicBezTo>
                  <a:cubicBezTo>
                    <a:pt x="572465" y="1145365"/>
                    <a:pt x="342702" y="1020601"/>
                    <a:pt x="0" y="1107996"/>
                  </a:cubicBezTo>
                  <a:cubicBezTo>
                    <a:pt x="-22022" y="988021"/>
                    <a:pt x="46280" y="769024"/>
                    <a:pt x="0" y="576158"/>
                  </a:cubicBezTo>
                  <a:cubicBezTo>
                    <a:pt x="-46280" y="383292"/>
                    <a:pt x="23497" y="122179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num_dogs    = 3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num_cats    = 11</a:t>
              </a:r>
              <a:endParaRPr sz="13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accent6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num_animals = 14</a:t>
              </a:r>
              <a:endParaRPr sz="1300">
                <a:solidFill>
                  <a:schemeClr val="accent6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</p:grpSp>
      <p:sp>
        <p:nvSpPr>
          <p:cNvPr id="843" name="Google Shape;843;p72"/>
          <p:cNvSpPr/>
          <p:nvPr/>
        </p:nvSpPr>
        <p:spPr>
          <a:xfrm>
            <a:off x="51806" y="4020780"/>
            <a:ext cx="219900" cy="18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4" name="Google Shape;844;p7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/>
              <a:t>A Rule of Assignment (=)</a:t>
            </a:r>
            <a:endParaRPr/>
          </a:p>
        </p:txBody>
      </p:sp>
      <p:sp>
        <p:nvSpPr>
          <p:cNvPr id="845" name="Google Shape;845;p72"/>
          <p:cNvSpPr txBox="1"/>
          <p:nvPr>
            <p:ph idx="1" type="body"/>
          </p:nvPr>
        </p:nvSpPr>
        <p:spPr>
          <a:xfrm>
            <a:off x="656075" y="1146077"/>
            <a:ext cx="78867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❖"/>
            </a:pPr>
            <a:r>
              <a:rPr b="0" lang="en"/>
              <a:t>The right-hand side of an assignment statement is </a:t>
            </a:r>
            <a:r>
              <a:rPr lang="en"/>
              <a:t>evaluated </a:t>
            </a:r>
            <a:r>
              <a:rPr b="0" lang="en"/>
              <a:t>before it is assigned to the variable on the left-hand side. Any literal or variable on the right-hand side is replaced by the value of the object it refers to first.</a:t>
            </a:r>
            <a:endParaRPr b="0"/>
          </a:p>
        </p:txBody>
      </p:sp>
      <p:grpSp>
        <p:nvGrpSpPr>
          <p:cNvPr id="846" name="Google Shape;846;p72"/>
          <p:cNvGrpSpPr/>
          <p:nvPr/>
        </p:nvGrpSpPr>
        <p:grpSpPr>
          <a:xfrm>
            <a:off x="7784215" y="3615398"/>
            <a:ext cx="1027939" cy="224100"/>
            <a:chOff x="9748667" y="6001867"/>
            <a:chExt cx="1370586" cy="298800"/>
          </a:xfrm>
        </p:grpSpPr>
        <p:sp>
          <p:nvSpPr>
            <p:cNvPr id="847" name="Google Shape;847;p72"/>
            <p:cNvSpPr/>
            <p:nvPr/>
          </p:nvSpPr>
          <p:spPr>
            <a:xfrm>
              <a:off x="10237553" y="6001867"/>
              <a:ext cx="8817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endParaRPr sz="1100"/>
            </a:p>
          </p:txBody>
        </p:sp>
        <p:sp>
          <p:nvSpPr>
            <p:cNvPr id="848" name="Google Shape;848;p72"/>
            <p:cNvSpPr/>
            <p:nvPr/>
          </p:nvSpPr>
          <p:spPr>
            <a:xfrm>
              <a:off x="9748667" y="6001867"/>
              <a:ext cx="489000" cy="298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  <p:grpSp>
        <p:nvGrpSpPr>
          <p:cNvPr id="849" name="Google Shape;849;p72"/>
          <p:cNvGrpSpPr/>
          <p:nvPr/>
        </p:nvGrpSpPr>
        <p:grpSpPr>
          <a:xfrm>
            <a:off x="6489658" y="4505921"/>
            <a:ext cx="1229535" cy="268024"/>
            <a:chOff x="10134034" y="6568433"/>
            <a:chExt cx="1370719" cy="298800"/>
          </a:xfrm>
        </p:grpSpPr>
        <p:sp>
          <p:nvSpPr>
            <p:cNvPr id="850" name="Google Shape;850;p72"/>
            <p:cNvSpPr/>
            <p:nvPr/>
          </p:nvSpPr>
          <p:spPr>
            <a:xfrm>
              <a:off x="10623053" y="6568433"/>
              <a:ext cx="8817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14</a:t>
              </a:r>
              <a:endParaRPr sz="1100"/>
            </a:p>
          </p:txBody>
        </p:sp>
        <p:sp>
          <p:nvSpPr>
            <p:cNvPr id="838" name="Google Shape;838;p72"/>
            <p:cNvSpPr/>
            <p:nvPr/>
          </p:nvSpPr>
          <p:spPr>
            <a:xfrm>
              <a:off x="10134034" y="6568433"/>
              <a:ext cx="489000" cy="2988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</a:t>
              </a:r>
              <a:endParaRPr sz="11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00"/>
              <a:t>Create a Memory Diagram</a:t>
            </a:r>
            <a:endParaRPr sz="5200"/>
          </a:p>
        </p:txBody>
      </p:sp>
      <p:sp>
        <p:nvSpPr>
          <p:cNvPr id="856" name="Google Shape;856;p7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Your turn to try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Create a Memory Diagram</a:t>
            </a:r>
            <a:endParaRPr sz="3200"/>
          </a:p>
        </p:txBody>
      </p:sp>
      <p:sp>
        <p:nvSpPr>
          <p:cNvPr id="862" name="Google Shape;862;p74"/>
          <p:cNvSpPr txBox="1"/>
          <p:nvPr>
            <p:ph idx="1" type="body"/>
          </p:nvPr>
        </p:nvSpPr>
        <p:spPr>
          <a:xfrm>
            <a:off x="387900" y="1116950"/>
            <a:ext cx="5001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Create a Memory diagram for each point with an arrow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Remember, an int * str = string repeated that number of times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When done, compare with a neighbor</a:t>
            </a:r>
            <a:endParaRPr sz="2000"/>
          </a:p>
        </p:txBody>
      </p:sp>
      <p:sp>
        <p:nvSpPr>
          <p:cNvPr id="863" name="Google Shape;863;p74"/>
          <p:cNvSpPr txBox="1"/>
          <p:nvPr/>
        </p:nvSpPr>
        <p:spPr>
          <a:xfrm>
            <a:off x="5914103" y="1135626"/>
            <a:ext cx="30960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'Milk'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'Eggs'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5530646" y="1998407"/>
            <a:ext cx="442452" cy="2802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865" name="Google Shape;865;p74"/>
          <p:cNvSpPr/>
          <p:nvPr/>
        </p:nvSpPr>
        <p:spPr>
          <a:xfrm>
            <a:off x="5530646" y="2320415"/>
            <a:ext cx="442452" cy="2802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866" name="Google Shape;866;p74"/>
          <p:cNvSpPr/>
          <p:nvPr/>
        </p:nvSpPr>
        <p:spPr>
          <a:xfrm>
            <a:off x="5530646" y="2642423"/>
            <a:ext cx="442452" cy="2802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867" name="Google Shape;867;p74"/>
          <p:cNvSpPr/>
          <p:nvPr/>
        </p:nvSpPr>
        <p:spPr>
          <a:xfrm>
            <a:off x="5523272" y="2964431"/>
            <a:ext cx="442452" cy="2802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  <p:pic>
        <p:nvPicPr>
          <p:cNvPr id="868" name="Google Shape;86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799" y="3296839"/>
            <a:ext cx="2542403" cy="16942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69" name="Google Shape;86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75" y="3329035"/>
            <a:ext cx="1479675" cy="1599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180"/>
              <a:t>Naming Variables</a:t>
            </a:r>
            <a:endParaRPr sz="7180"/>
          </a:p>
        </p:txBody>
      </p:sp>
      <p:sp>
        <p:nvSpPr>
          <p:cNvPr id="875" name="Google Shape;875;p7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Rules and Conventions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Variable names</a:t>
            </a:r>
            <a:endParaRPr sz="3200"/>
          </a:p>
        </p:txBody>
      </p:sp>
      <p:pic>
        <p:nvPicPr>
          <p:cNvPr descr="A person holding a light bulb" id="881" name="Google Shape;88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2" name="Google Shape;882;p76"/>
          <p:cNvSpPr txBox="1"/>
          <p:nvPr>
            <p:ph idx="1" type="body"/>
          </p:nvPr>
        </p:nvSpPr>
        <p:spPr>
          <a:xfrm>
            <a:off x="268550" y="1045050"/>
            <a:ext cx="48789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lang="en" sz="2000"/>
              <a:t>A variable’s label is called its </a:t>
            </a:r>
            <a:r>
              <a:rPr b="1" lang="en" sz="2000">
                <a:solidFill>
                  <a:schemeClr val="accent6"/>
                </a:solidFill>
              </a:rPr>
              <a:t>name</a:t>
            </a:r>
            <a:endParaRPr b="1" sz="2000">
              <a:solidFill>
                <a:schemeClr val="accent6"/>
              </a:solidFill>
            </a:endParaRPr>
          </a:p>
          <a:p>
            <a:pPr indent="-275748" lvl="0" marL="381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00"/>
              <a:t>It must start with a letter or an underscore '_'</a:t>
            </a:r>
            <a:endParaRPr sz="2100"/>
          </a:p>
          <a:p>
            <a:pPr indent="-275748" lvl="0" marL="381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00"/>
              <a:t>Can only contain numbers, letters, and underscores</a:t>
            </a:r>
            <a:endParaRPr sz="2100"/>
          </a:p>
          <a:p>
            <a:pPr indent="-275748" lvl="0" marL="38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00"/>
              <a:t>Names are Case</a:t>
            </a:r>
            <a:r>
              <a:rPr lang="en" sz="2100"/>
              <a:t> </a:t>
            </a:r>
            <a:r>
              <a:rPr lang="en" sz="2100"/>
              <a:t>Sensitive</a:t>
            </a:r>
            <a:endParaRPr sz="2100"/>
          </a:p>
          <a:p>
            <a:pPr indent="-214153" lvl="1" marL="571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/>
              <a:t>'Jerry' is not 'jerry'</a:t>
            </a:r>
            <a:endParaRPr sz="1700"/>
          </a:p>
          <a:p>
            <a:pPr indent="-3460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95238"/>
              <a:buAutoNum type="arabicPeriod"/>
            </a:pPr>
            <a:r>
              <a:rPr lang="en" sz="2100"/>
              <a:t>Can not be a </a:t>
            </a:r>
            <a:r>
              <a:rPr b="1" lang="en" sz="2100">
                <a:solidFill>
                  <a:schemeClr val="accent6"/>
                </a:solidFill>
              </a:rPr>
              <a:t>reserved</a:t>
            </a:r>
            <a:r>
              <a:rPr b="1" lang="en" sz="2100"/>
              <a:t> </a:t>
            </a:r>
            <a:r>
              <a:rPr lang="en" sz="2100"/>
              <a:t>word (</a:t>
            </a:r>
            <a:r>
              <a:rPr b="1" lang="en" sz="2100">
                <a:solidFill>
                  <a:schemeClr val="accent6"/>
                </a:solidFill>
              </a:rPr>
              <a:t>keyword</a:t>
            </a:r>
            <a:r>
              <a:rPr lang="en" sz="2000"/>
              <a:t>)</a:t>
            </a:r>
            <a:endParaRPr sz="2000"/>
          </a:p>
          <a:p>
            <a:pPr indent="-201453" lvl="1" marL="571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 sz="1483"/>
              <a:t>Function names like print or input are NOT keywords</a:t>
            </a:r>
            <a:endParaRPr sz="1483"/>
          </a:p>
          <a:p>
            <a:pPr indent="-176053" lvl="2" marL="863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" sz="1483"/>
              <a:t>But it's </a:t>
            </a:r>
            <a:r>
              <a:rPr lang="en" sz="1483"/>
              <a:t>usually</a:t>
            </a:r>
            <a:r>
              <a:rPr lang="en" sz="1483"/>
              <a:t> bad practice to use them</a:t>
            </a:r>
            <a:endParaRPr sz="1483"/>
          </a:p>
          <a:p>
            <a:pPr indent="-201453" lvl="1" marL="571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 sz="1483"/>
              <a:t>i</a:t>
            </a:r>
            <a:r>
              <a:rPr lang="en" sz="1483"/>
              <a:t>mport</a:t>
            </a:r>
            <a:r>
              <a:rPr lang="en" sz="1483"/>
              <a:t>, for, if, else, and, def, del, True, None, …</a:t>
            </a:r>
            <a:endParaRPr sz="1483"/>
          </a:p>
          <a:p>
            <a:pPr indent="-201453" lvl="1" marL="5715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00000"/>
              <a:buChar char="○"/>
            </a:pPr>
            <a:r>
              <a:rPr lang="en" sz="1483" u="sng">
                <a:solidFill>
                  <a:schemeClr val="hlink"/>
                </a:solidFill>
                <a:hlinkClick r:id="rId4"/>
              </a:rPr>
              <a:t>Python Keywords</a:t>
            </a:r>
            <a:r>
              <a:rPr lang="en" sz="1483"/>
              <a:t> (link)</a:t>
            </a:r>
            <a:endParaRPr sz="148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Recap</a:t>
            </a:r>
            <a:endParaRPr sz="3200"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87900" y="925700"/>
            <a:ext cx="48789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2000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Data Types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Integers (</a:t>
            </a:r>
            <a:r>
              <a:rPr b="1" lang="en" sz="1600">
                <a:solidFill>
                  <a:schemeClr val="accent6"/>
                </a:solidFill>
              </a:rPr>
              <a:t>int</a:t>
            </a:r>
            <a:r>
              <a:rPr lang="en" sz="1600"/>
              <a:t>), Strings (</a:t>
            </a:r>
            <a:r>
              <a:rPr b="1" lang="en" sz="1600">
                <a:solidFill>
                  <a:schemeClr val="accent6"/>
                </a:solidFill>
              </a:rPr>
              <a:t>str</a:t>
            </a:r>
            <a:r>
              <a:rPr lang="en" sz="1600"/>
              <a:t>), and Floats (</a:t>
            </a:r>
            <a:r>
              <a:rPr b="1" lang="en" sz="1600">
                <a:solidFill>
                  <a:schemeClr val="accent6"/>
                </a:solidFill>
              </a:rPr>
              <a:t>float</a:t>
            </a:r>
            <a:r>
              <a:rPr lang="en" sz="1600"/>
              <a:t>)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Use </a:t>
            </a:r>
            <a:r>
              <a:rPr lang="en" sz="1600">
                <a:solidFill>
                  <a:srgbClr val="FF0000"/>
                </a:solidFill>
              </a:rPr>
              <a:t>type()</a:t>
            </a:r>
            <a:r>
              <a:rPr lang="en" sz="1600"/>
              <a:t> to get the type of a value</a:t>
            </a:r>
            <a:endParaRPr sz="1600"/>
          </a:p>
          <a:p>
            <a:pPr indent="-171450" lvl="0" marL="2000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Casting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Converting from one data type to another</a:t>
            </a:r>
            <a:endParaRPr sz="1600"/>
          </a:p>
          <a:p>
            <a:pPr indent="-171450" lvl="0" marL="2000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Operators</a:t>
            </a:r>
            <a:endParaRPr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Take in surrounding values to get something new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Operators with multiple data types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New operators: </a:t>
            </a:r>
            <a:r>
              <a:rPr b="1" lang="en" sz="1600">
                <a:solidFill>
                  <a:schemeClr val="accent6"/>
                </a:solidFill>
              </a:rPr>
              <a:t>Modulo</a:t>
            </a:r>
            <a:r>
              <a:rPr lang="en" sz="1600"/>
              <a:t> and </a:t>
            </a:r>
            <a:r>
              <a:rPr b="1" lang="en" sz="1600">
                <a:solidFill>
                  <a:schemeClr val="accent6"/>
                </a:solidFill>
              </a:rPr>
              <a:t>Floor Division</a:t>
            </a:r>
            <a:endParaRPr b="1" sz="1600">
              <a:solidFill>
                <a:schemeClr val="accent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Math Module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Escape Character and newline (\n)</a:t>
            </a:r>
            <a:endParaRPr sz="1800"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00" y="267138"/>
            <a:ext cx="2887676" cy="460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Variable names</a:t>
            </a:r>
            <a:endParaRPr sz="3200"/>
          </a:p>
        </p:txBody>
      </p:sp>
      <p:sp>
        <p:nvSpPr>
          <p:cNvPr id="888" name="Google Shape;888;p77"/>
          <p:cNvSpPr txBox="1"/>
          <p:nvPr>
            <p:ph idx="1" type="body"/>
          </p:nvPr>
        </p:nvSpPr>
        <p:spPr>
          <a:xfrm>
            <a:off x="387900" y="925700"/>
            <a:ext cx="46266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A variable’s label is called its </a:t>
            </a:r>
            <a:r>
              <a:rPr b="1" lang="en" sz="2000">
                <a:solidFill>
                  <a:schemeClr val="accent6"/>
                </a:solidFill>
              </a:rPr>
              <a:t>name</a:t>
            </a:r>
            <a:endParaRPr b="1" sz="2000">
              <a:solidFill>
                <a:schemeClr val="accent6"/>
              </a:solidFill>
            </a:endParaRPr>
          </a:p>
          <a:p>
            <a:pPr indent="-285750" lvl="0" marL="381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It must start with a letter or an underscore '_'</a:t>
            </a:r>
            <a:endParaRPr sz="2100"/>
          </a:p>
          <a:p>
            <a:pPr indent="-285750" lvl="0" marL="381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Can only contain numbers, letters, and underscores</a:t>
            </a:r>
            <a:endParaRPr sz="2100"/>
          </a:p>
          <a:p>
            <a:pPr indent="-285750" lvl="0" marL="38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Names are Case Sensitive</a:t>
            </a:r>
            <a:endParaRPr sz="2100"/>
          </a:p>
          <a:p>
            <a:pPr indent="-165100" lvl="1" marL="520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/>
              <a:t>'</a:t>
            </a:r>
            <a:r>
              <a:rPr lang="en" sz="2000"/>
              <a:t>Jerry' is not 'jerry'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000"/>
              <a:buAutoNum type="arabicPeriod"/>
            </a:pPr>
            <a:r>
              <a:rPr lang="en" sz="2100"/>
              <a:t>Can not be a </a:t>
            </a:r>
            <a:r>
              <a:rPr b="1" lang="en" sz="2100">
                <a:solidFill>
                  <a:schemeClr val="accent6"/>
                </a:solidFill>
              </a:rPr>
              <a:t>reserved</a:t>
            </a:r>
            <a:r>
              <a:rPr b="1" lang="en" sz="2100"/>
              <a:t> </a:t>
            </a:r>
            <a:r>
              <a:rPr lang="en" sz="2100"/>
              <a:t>word (</a:t>
            </a:r>
            <a:r>
              <a:rPr b="1" lang="en" sz="2100">
                <a:solidFill>
                  <a:schemeClr val="accent6"/>
                </a:solidFill>
              </a:rPr>
              <a:t>keyword</a:t>
            </a:r>
            <a:r>
              <a:rPr lang="en" sz="2000"/>
              <a:t>)</a:t>
            </a:r>
            <a:endParaRPr sz="2000"/>
          </a:p>
        </p:txBody>
      </p:sp>
      <p:sp>
        <p:nvSpPr>
          <p:cNvPr id="889" name="Google Shape;889;p77"/>
          <p:cNvSpPr txBox="1"/>
          <p:nvPr/>
        </p:nvSpPr>
        <p:spPr>
          <a:xfrm>
            <a:off x="5223825" y="366750"/>
            <a:ext cx="3640200" cy="4410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57150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are invalid variable names?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</a:t>
            </a:r>
            <a:endParaRPr sz="600"/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Pineapple</a:t>
            </a:r>
            <a:endParaRPr sz="600"/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_apple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pen_2</a:t>
            </a:r>
            <a:endParaRPr sz="600"/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2_pen</a:t>
            </a:r>
            <a:endParaRPr sz="600"/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Apple’s</a:t>
            </a:r>
            <a:endParaRPr sz="600"/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apples?</a:t>
            </a:r>
            <a:endParaRPr sz="600"/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APPLES!!!!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Variable names</a:t>
            </a:r>
            <a:endParaRPr sz="3200"/>
          </a:p>
        </p:txBody>
      </p:sp>
      <p:sp>
        <p:nvSpPr>
          <p:cNvPr id="895" name="Google Shape;895;p78"/>
          <p:cNvSpPr txBox="1"/>
          <p:nvPr>
            <p:ph idx="1" type="body"/>
          </p:nvPr>
        </p:nvSpPr>
        <p:spPr>
          <a:xfrm>
            <a:off x="387900" y="925700"/>
            <a:ext cx="4626600" cy="4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A variable’s label is called its </a:t>
            </a:r>
            <a:r>
              <a:rPr b="1" lang="en" sz="2000">
                <a:solidFill>
                  <a:schemeClr val="accent6"/>
                </a:solidFill>
              </a:rPr>
              <a:t>name</a:t>
            </a:r>
            <a:endParaRPr b="1" sz="2000">
              <a:solidFill>
                <a:schemeClr val="accent6"/>
              </a:solidFill>
            </a:endParaRPr>
          </a:p>
          <a:p>
            <a:pPr indent="-285750" lvl="0" marL="381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It must start with a letter or an underscore '_'</a:t>
            </a:r>
            <a:endParaRPr sz="2100"/>
          </a:p>
          <a:p>
            <a:pPr indent="-285750" lvl="0" marL="381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Can only contain numbers, letters, and underscores</a:t>
            </a:r>
            <a:endParaRPr sz="2100"/>
          </a:p>
          <a:p>
            <a:pPr indent="-285750" lvl="0" marL="38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Names are Case Sensitive</a:t>
            </a:r>
            <a:endParaRPr sz="2100"/>
          </a:p>
          <a:p>
            <a:pPr indent="-165100" lvl="1" marL="520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/>
              <a:t>'Jerry' is not 'jerry'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000"/>
              <a:buAutoNum type="arabicPeriod"/>
            </a:pPr>
            <a:r>
              <a:rPr lang="en" sz="2100"/>
              <a:t>Can not be a </a:t>
            </a:r>
            <a:r>
              <a:rPr b="1" lang="en" sz="2100">
                <a:solidFill>
                  <a:schemeClr val="accent6"/>
                </a:solidFill>
              </a:rPr>
              <a:t>reserved</a:t>
            </a:r>
            <a:r>
              <a:rPr b="1" lang="en" sz="2100"/>
              <a:t> </a:t>
            </a:r>
            <a:r>
              <a:rPr lang="en" sz="2100"/>
              <a:t>word (</a:t>
            </a:r>
            <a:r>
              <a:rPr b="1" lang="en" sz="2100">
                <a:solidFill>
                  <a:schemeClr val="accent6"/>
                </a:solidFill>
              </a:rPr>
              <a:t>keyword</a:t>
            </a:r>
            <a:r>
              <a:rPr lang="en" sz="2000"/>
              <a:t>)</a:t>
            </a:r>
            <a:endParaRPr sz="2000"/>
          </a:p>
        </p:txBody>
      </p:sp>
      <p:sp>
        <p:nvSpPr>
          <p:cNvPr id="896" name="Google Shape;896;p78"/>
          <p:cNvSpPr txBox="1"/>
          <p:nvPr/>
        </p:nvSpPr>
        <p:spPr>
          <a:xfrm>
            <a:off x="5223825" y="366750"/>
            <a:ext cx="3640200" cy="4410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57150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are invalid variable names?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pen</a:t>
            </a:r>
            <a:endParaRPr sz="600">
              <a:solidFill>
                <a:srgbClr val="00FF00"/>
              </a:solidFill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Pineapple</a:t>
            </a:r>
            <a:endParaRPr sz="600">
              <a:solidFill>
                <a:srgbClr val="00FF00"/>
              </a:solidFill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_apple</a:t>
            </a:r>
            <a:endParaRPr sz="22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2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pen_2</a:t>
            </a:r>
            <a:endParaRPr sz="600">
              <a:solidFill>
                <a:srgbClr val="00FF00"/>
              </a:solidFill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2_pen</a:t>
            </a:r>
            <a:endParaRPr sz="600">
              <a:solidFill>
                <a:srgbClr val="FF0000"/>
              </a:solidFill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Apple’s</a:t>
            </a:r>
            <a:endParaRPr sz="600">
              <a:solidFill>
                <a:srgbClr val="FF0000"/>
              </a:solidFill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apples?</a:t>
            </a:r>
            <a:endParaRPr sz="600">
              <a:solidFill>
                <a:srgbClr val="FF0000"/>
              </a:solidFill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APPLES!!!!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000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180"/>
              <a:t>Input Function</a:t>
            </a:r>
            <a:endParaRPr sz="7180"/>
          </a:p>
        </p:txBody>
      </p:sp>
      <p:sp>
        <p:nvSpPr>
          <p:cNvPr id="902" name="Google Shape;902;p7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Getting information </a:t>
            </a:r>
            <a:r>
              <a:rPr lang="en"/>
              <a:t>while </a:t>
            </a:r>
            <a:r>
              <a:rPr lang="en"/>
              <a:t>the program is running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Input Function</a:t>
            </a:r>
            <a:endParaRPr sz="3200"/>
          </a:p>
        </p:txBody>
      </p:sp>
      <p:sp>
        <p:nvSpPr>
          <p:cNvPr id="908" name="Google Shape;908;p8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The </a:t>
            </a:r>
            <a:r>
              <a:rPr b="1"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1" lang="en" sz="2300">
                <a:solidFill>
                  <a:srgbClr val="FF0000"/>
                </a:solidFill>
              </a:rPr>
              <a:t> </a:t>
            </a:r>
            <a:r>
              <a:rPr lang="en" sz="2300"/>
              <a:t>function allows you to get input from the terminal.</a:t>
            </a:r>
            <a:endParaRPr sz="1000"/>
          </a:p>
        </p:txBody>
      </p:sp>
      <p:sp>
        <p:nvSpPr>
          <p:cNvPr id="909" name="Google Shape;909;p80"/>
          <p:cNvSpPr txBox="1"/>
          <p:nvPr/>
        </p:nvSpPr>
        <p:spPr>
          <a:xfrm>
            <a:off x="3698325" y="1635900"/>
            <a:ext cx="5239200" cy="68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'What is your name? '</a:t>
            </a:r>
            <a:r>
              <a:rPr b="0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 '</a:t>
            </a:r>
            <a:r>
              <a:rPr b="0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20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/>
          </a:p>
        </p:txBody>
      </p:sp>
      <p:sp>
        <p:nvSpPr>
          <p:cNvPr id="910" name="Google Shape;910;p80"/>
          <p:cNvSpPr/>
          <p:nvPr/>
        </p:nvSpPr>
        <p:spPr>
          <a:xfrm>
            <a:off x="5064219" y="2713376"/>
            <a:ext cx="3174608" cy="97971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dot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What is your name? Sampson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Hello Sampson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1" name="Google Shape;911;p80"/>
          <p:cNvSpPr txBox="1"/>
          <p:nvPr/>
        </p:nvSpPr>
        <p:spPr>
          <a:xfrm>
            <a:off x="355805" y="1924664"/>
            <a:ext cx="3578400" cy="265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string inside the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parenthesis is printed, then the user can type in a value.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is assigned to the variable ‘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’.</a:t>
            </a:r>
            <a:endParaRPr sz="1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Input Function</a:t>
            </a:r>
            <a:endParaRPr sz="3200"/>
          </a:p>
        </p:txBody>
      </p:sp>
      <p:sp>
        <p:nvSpPr>
          <p:cNvPr id="917" name="Google Shape;917;p81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The </a:t>
            </a:r>
            <a:r>
              <a:rPr b="1"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1" lang="en" sz="2300">
                <a:solidFill>
                  <a:srgbClr val="FF0000"/>
                </a:solidFill>
              </a:rPr>
              <a:t> </a:t>
            </a:r>
            <a:r>
              <a:rPr lang="en" sz="2300"/>
              <a:t>function allows you to get input from the terminal.</a:t>
            </a:r>
            <a:endParaRPr sz="1000"/>
          </a:p>
        </p:txBody>
      </p:sp>
      <p:sp>
        <p:nvSpPr>
          <p:cNvPr id="918" name="Google Shape;918;p81"/>
          <p:cNvSpPr txBox="1"/>
          <p:nvPr/>
        </p:nvSpPr>
        <p:spPr>
          <a:xfrm>
            <a:off x="3698325" y="1635900"/>
            <a:ext cx="5239200" cy="90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'How many Moos? 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"Moo 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9" name="Google Shape;919;p81"/>
          <p:cNvSpPr/>
          <p:nvPr/>
        </p:nvSpPr>
        <p:spPr>
          <a:xfrm>
            <a:off x="5064219" y="2713376"/>
            <a:ext cx="3174600" cy="979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dot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How many Moos? 5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Moo Moo Moo Moo Moo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Google Shape;920;p81"/>
          <p:cNvSpPr txBox="1"/>
          <p:nvPr/>
        </p:nvSpPr>
        <p:spPr>
          <a:xfrm>
            <a:off x="355805" y="1924664"/>
            <a:ext cx="3578400" cy="265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of the input function is </a:t>
            </a:r>
            <a:r>
              <a:rPr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lang="en" sz="1100"/>
              <a:t>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(why?)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it to be a 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float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an </a:t>
            </a:r>
            <a:r>
              <a:rPr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you need to cast the result.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81"/>
          <p:cNvSpPr/>
          <p:nvPr/>
        </p:nvSpPr>
        <p:spPr>
          <a:xfrm>
            <a:off x="4754425" y="1938600"/>
            <a:ext cx="400500" cy="29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81"/>
          <p:cNvSpPr txBox="1"/>
          <p:nvPr/>
        </p:nvSpPr>
        <p:spPr>
          <a:xfrm>
            <a:off x="3863500" y="4478225"/>
            <a:ext cx="52392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'How many Moos? 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"Moo 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800"/>
              <a:t>Increment</a:t>
            </a:r>
            <a:endParaRPr sz="2800"/>
          </a:p>
        </p:txBody>
      </p:sp>
      <p:sp>
        <p:nvSpPr>
          <p:cNvPr id="928" name="Google Shape;928;p82"/>
          <p:cNvSpPr txBox="1"/>
          <p:nvPr>
            <p:ph idx="1" type="body"/>
          </p:nvPr>
        </p:nvSpPr>
        <p:spPr>
          <a:xfrm>
            <a:off x="387900" y="1116950"/>
            <a:ext cx="46431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In a new file, write a program that accepts a number from the user at runtime.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Then prints out a number one greater than the input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So, if someone inputs 24, you should print out 25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Note: This works as </a:t>
            </a:r>
            <a:r>
              <a:rPr lang="en" sz="2000"/>
              <a:t>its</a:t>
            </a:r>
            <a:r>
              <a:rPr lang="en" sz="2000"/>
              <a:t> own file, but wouldn't it be more useful if we could </a:t>
            </a:r>
            <a:r>
              <a:rPr lang="en" sz="2000"/>
              <a:t>reuse</a:t>
            </a:r>
            <a:r>
              <a:rPr lang="en" sz="2000"/>
              <a:t> this again and again in code?</a:t>
            </a:r>
            <a:endParaRPr sz="2000"/>
          </a:p>
        </p:txBody>
      </p:sp>
      <p:pic>
        <p:nvPicPr>
          <p:cNvPr id="929" name="Google Shape;92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775" y="938750"/>
            <a:ext cx="3808200" cy="3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3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935" name="Google Shape;935;p83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4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941" name="Google Shape;941;p84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84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Logic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3" name="Google Shape;943;p84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Learned to use the IDLE shell to run lines of python code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84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4"/>
          <p:cNvSpPr txBox="1"/>
          <p:nvPr/>
        </p:nvSpPr>
        <p:spPr>
          <a:xfrm>
            <a:off x="115712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Objects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6" name="Google Shape;946;p84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Objects are the values in a program.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84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4"/>
          <p:cNvSpPr txBox="1"/>
          <p:nvPr/>
        </p:nvSpPr>
        <p:spPr>
          <a:xfrm>
            <a:off x="1157125" y="35015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Variables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9" name="Google Shape;949;p84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Objects for later. They have a type and a name.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4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84"/>
          <p:cNvSpPr txBox="1"/>
          <p:nvPr/>
        </p:nvSpPr>
        <p:spPr>
          <a:xfrm>
            <a:off x="531607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Input Function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2" name="Google Shape;952;p84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you to get user input as a string. Need to cast to an int or float to do math with it. Works while code is </a:t>
            </a:r>
            <a:r>
              <a:rPr b="1" i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84"/>
          <p:cNvSpPr/>
          <p:nvPr/>
        </p:nvSpPr>
        <p:spPr>
          <a:xfrm>
            <a:off x="468202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84"/>
          <p:cNvSpPr txBox="1"/>
          <p:nvPr/>
        </p:nvSpPr>
        <p:spPr>
          <a:xfrm>
            <a:off x="531607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Memory Diagrams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5" name="Google Shape;955;p84"/>
          <p:cNvSpPr txBox="1"/>
          <p:nvPr/>
        </p:nvSpPr>
        <p:spPr>
          <a:xfrm>
            <a:off x="673207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Describe the state of a computer as it runs, useful for our understanding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6" name="Google Shape;95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00" y="26430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7" name="Google Shape;957;p84"/>
          <p:cNvPicPr preferRelativeResize="0"/>
          <p:nvPr/>
        </p:nvPicPr>
        <p:blipFill rotWithShape="1">
          <a:blip r:embed="rId4">
            <a:alphaModFix/>
          </a:blip>
          <a:srcRect b="0" l="0" r="25361" t="0"/>
          <a:stretch/>
        </p:blipFill>
        <p:spPr>
          <a:xfrm>
            <a:off x="643300" y="1572775"/>
            <a:ext cx="514950" cy="5185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8" name="Google Shape;958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0" y="3712000"/>
            <a:ext cx="514950" cy="5185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9" name="Google Shape;959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372" y="1580475"/>
            <a:ext cx="512699" cy="5185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0" name="Google Shape;960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3375" y="26430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8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966" name="Google Shape;966;p85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1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2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9 Questions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Everytime you take the quiz it won't necessarily be identical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Covers week 1 material (including Participation 1)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HW1 will be released this week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➢"/>
            </a:pPr>
            <a:r>
              <a:rPr lang="en"/>
              <a:t>Sorry about the lab mixup for section 01!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Prepping VSCode </a:t>
            </a:r>
            <a:endParaRPr sz="8200"/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folder, opening it, creating a py file </a:t>
            </a:r>
            <a:br>
              <a:rPr lang="en"/>
            </a:br>
            <a:r>
              <a:rPr lang="en"/>
              <a:t>Instruction slides here (from CS119): </a:t>
            </a:r>
            <a:r>
              <a:rPr lang="en" u="sng">
                <a:solidFill>
                  <a:schemeClr val="hlink"/>
                </a:solidFill>
                <a:hlinkClick r:id="rId3"/>
              </a:rPr>
              <a:t>Lecture 1.5 - Getting Started in VS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180"/>
              <a:t>Parts of a Program</a:t>
            </a:r>
            <a:endParaRPr sz="7180"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Objects and Logic. Input, Process, Output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Objects and Logic</a:t>
            </a:r>
            <a:endParaRPr sz="3200"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87900" y="925700"/>
            <a:ext cx="48789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Code has 2 main parts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Objects</a:t>
            </a:r>
            <a:r>
              <a:rPr lang="en"/>
              <a:t>: Data that the code will reference/manipulate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List of holidays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Logic</a:t>
            </a:r>
            <a:r>
              <a:rPr lang="en"/>
              <a:t>: The decisions the code will make based on the objects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If it is a holiday, we will cancel school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Also notice how programs themselves often divide into </a:t>
            </a:r>
            <a:r>
              <a:rPr b="1" lang="en" sz="1600">
                <a:solidFill>
                  <a:schemeClr val="accent6"/>
                </a:solidFill>
              </a:rPr>
              <a:t>input</a:t>
            </a:r>
            <a:r>
              <a:rPr lang="en" sz="1600"/>
              <a:t>, </a:t>
            </a:r>
            <a:r>
              <a:rPr b="1" lang="en" sz="1600">
                <a:solidFill>
                  <a:schemeClr val="accent6"/>
                </a:solidFill>
              </a:rPr>
              <a:t>process</a:t>
            </a:r>
            <a:r>
              <a:rPr lang="en" sz="1600"/>
              <a:t>, and </a:t>
            </a:r>
            <a:r>
              <a:rPr b="1" lang="en" sz="1600">
                <a:solidFill>
                  <a:schemeClr val="accent6"/>
                </a:solidFill>
              </a:rPr>
              <a:t>output</a:t>
            </a:r>
            <a:r>
              <a:rPr lang="en" sz="1600"/>
              <a:t> steps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It's computation all the way down</a:t>
            </a:r>
            <a:endParaRPr sz="1600"/>
          </a:p>
        </p:txBody>
      </p:sp>
      <p:pic>
        <p:nvPicPr>
          <p:cNvPr descr="A person holding a light bulb" id="182" name="Google Shape;1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5" cy="42183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600"/>
              <a:t>Objects</a:t>
            </a:r>
            <a:endParaRPr sz="3600"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87900" y="1116950"/>
            <a:ext cx="5010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All Objects are stored in Memory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 </a:t>
            </a:r>
            <a:r>
              <a:rPr b="1" lang="en" sz="2400">
                <a:solidFill>
                  <a:schemeClr val="accent6"/>
                </a:solidFill>
              </a:rPr>
              <a:t>Object </a:t>
            </a:r>
            <a:r>
              <a:rPr lang="en" sz="2400"/>
              <a:t>has 2 main things</a:t>
            </a:r>
            <a:endParaRPr sz="1100"/>
          </a:p>
          <a:p>
            <a:pPr indent="-381000" lvl="0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9900"/>
              </a:buClr>
              <a:buSzPts val="2400"/>
              <a:buAutoNum type="arabicPeriod"/>
            </a:pPr>
            <a:r>
              <a:rPr lang="en" sz="2400">
                <a:solidFill>
                  <a:srgbClr val="FF9900"/>
                </a:solidFill>
              </a:rPr>
              <a:t>A Data Type</a:t>
            </a:r>
            <a:endParaRPr sz="1100">
              <a:solidFill>
                <a:srgbClr val="FF9900"/>
              </a:solidFill>
            </a:endParaRPr>
          </a:p>
          <a:p>
            <a:pPr indent="-381000" lvl="0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C0000"/>
              </a:buClr>
              <a:buSzPts val="2400"/>
              <a:buAutoNum type="arabicPeriod"/>
            </a:pPr>
            <a:r>
              <a:rPr lang="en" sz="2400">
                <a:solidFill>
                  <a:srgbClr val="CC0000"/>
                </a:solidFill>
              </a:rPr>
              <a:t>A Value</a:t>
            </a:r>
            <a:endParaRPr sz="2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An object also has an </a:t>
            </a:r>
            <a:r>
              <a:rPr lang="en" sz="2400">
                <a:solidFill>
                  <a:srgbClr val="00FF00"/>
                </a:solidFill>
              </a:rPr>
              <a:t>ID</a:t>
            </a:r>
            <a:r>
              <a:rPr lang="en" sz="2400"/>
              <a:t>, but that's not too important for today</a:t>
            </a:r>
            <a:endParaRPr sz="2400">
              <a:solidFill>
                <a:srgbClr val="00FF00"/>
              </a:solidFill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5712343" y="1667321"/>
            <a:ext cx="2490000" cy="1672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lgDash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Memory Diagram Area</a:t>
            </a:r>
            <a:endParaRPr sz="1100"/>
          </a:p>
        </p:txBody>
      </p:sp>
      <p:graphicFrame>
        <p:nvGraphicFramePr>
          <p:cNvPr id="190" name="Google Shape;190;p36"/>
          <p:cNvGraphicFramePr/>
          <p:nvPr/>
        </p:nvGraphicFramePr>
        <p:xfrm>
          <a:off x="5968863" y="2112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454950"/>
                <a:gridCol w="488200"/>
              </a:tblGrid>
              <a:tr h="22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500" u="none" cap="none" strike="noStrike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b="1" sz="1500">
                        <a:solidFill>
                          <a:srgbClr val="FF99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p36"/>
          <p:cNvGraphicFramePr/>
          <p:nvPr/>
        </p:nvGraphicFramePr>
        <p:xfrm>
          <a:off x="7032963" y="2337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452850"/>
                <a:gridCol w="549500"/>
              </a:tblGrid>
              <a:tr h="25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12.5</a:t>
                      </a:r>
                      <a:endParaRPr sz="1500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none" cap="none" strike="noStrike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b="1" sz="1500">
                        <a:solidFill>
                          <a:srgbClr val="FF99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36"/>
          <p:cNvGraphicFramePr/>
          <p:nvPr/>
        </p:nvGraphicFramePr>
        <p:xfrm>
          <a:off x="5863492" y="27725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{1E94D838-9CA3-4E54-A442-28CEE4B0350D}</a:tableStyleId>
              </a:tblPr>
              <a:tblGrid>
                <a:gridCol w="1085250"/>
                <a:gridCol w="610200"/>
              </a:tblGrid>
              <a:tr h="23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solidFill>
                            <a:srgbClr val="CC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‘Doughnut’</a:t>
                      </a:r>
                      <a:endParaRPr sz="1500">
                        <a:solidFill>
                          <a:srgbClr val="CC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99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</a:t>
                      </a:r>
                      <a:endParaRPr b="1" sz="1500">
                        <a:solidFill>
                          <a:srgbClr val="FF99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