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5694C-FAC9-0546-8D15-7308D81B37CA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D26B4-7BB1-0C4F-9C77-3481C4D45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0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38E2-BFB2-6A7C-7A2C-281393609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AD096-13FE-3A50-04E5-911DB5D5D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5A9DB-1ADD-23C2-52DD-E2AD967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B693-FFC6-9B4C-AF46-BA5720A741A9}" type="datetime2">
              <a:rPr lang="en-US" smtClean="0"/>
              <a:t>Wednesday, February 15,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BCD79-F1C6-7611-C64A-C6795C88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51ED-4498-22D5-DC30-CA7BEF55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3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A08C-37A2-ACE0-7373-04E874E2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ECFCE-3188-4B33-3CB6-74D829C97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D2C73-F13C-E195-DF41-5B2753D0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8340-562F-BA4A-AACE-82E51F472FAD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E5F8A-38CF-C2ED-0EB3-352BF036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73C72-F7AE-3E4D-AA4C-EB3A9E20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9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97A0E-F82D-48B0-6693-03AD9A0F3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3D858-5FFF-BFBA-12F0-9CBF3D292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86719-3020-7196-5C9B-415E6651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3B99-48E9-FA44-A9CE-814EDD8E0F2A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AEEC4-2FDC-D8AC-4F01-184B86D8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B2E3C-32EA-DBDD-1FDE-436A570F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7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6ED0-B0D1-9BD7-8B76-1B56EECE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844A-93F8-E1D7-B4DF-5FAF9192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C6A27-CF52-0EAB-0A1B-0DDFB5CD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0DD1-7933-8841-9049-A09935DBF771}" type="datetime2">
              <a:rPr lang="en-US" smtClean="0"/>
              <a:t>Wednesday, February 15,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40B3D-7B13-770B-EE81-C0A605E9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56F20-435E-CF41-5284-0271DD55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5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A7BF-01B0-3FDB-69D0-FFEBE107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5B5F0-6AEC-519D-A958-0B5F9C2C2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EAB4E-7B16-0806-BBD5-BDB10BB3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5B4B8-922E-5947-BBFE-2EC78BB859DD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80929-02E3-F14A-4D8A-47FA85E5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17E08-137E-16D2-95F2-8BFEE843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A477-CC5C-1102-3B9C-E378F02C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9C78-59FA-BB71-7EA1-4289A4912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A4241-A3DF-8947-2301-CBC2E0D05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34CBB-AAAC-714C-0F75-186DE379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8D5C-F2B3-5443-BECA-F21C55803558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B6451-4987-39CA-8D78-B1512BA1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A6B8B-06F2-95E6-B468-38C739A4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6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8815-A765-F81E-D092-9CDF5182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A5185-D3CA-3850-1044-CA99DF545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9B8E6-9D45-0414-9322-730B65931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F6909-9678-973C-DDAB-04757DB58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DE48E-1075-D4EF-7EA8-4B666EA35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E7A5D5-FAF7-2471-4C77-5115ADF1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CE3C-5C6A-A146-899B-184193E2C073}" type="datetime2">
              <a:rPr lang="en-US" smtClean="0"/>
              <a:t>Wednesday, February 15,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2CA0F7-721B-2610-D575-16BB0A118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9D4CF-D344-16FD-583D-DF87C7AE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9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B7C9-8BB0-6885-8849-B68878BB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E99CA-2457-B882-D99F-AC09A455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E06A-7F98-C74D-BF7F-E91C8AF2B61B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1A4B6-6B11-1507-CB42-ED99B9AE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59921-2E3B-0F00-12D6-FBD17F83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5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75FC7-8059-83A7-7F68-EB676D8C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5EA40-F824-1B47-A254-63733426560B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806D1-5264-22F3-0B9E-A222BD06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68D14-8287-E8B2-9B68-EA087FD4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2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2C48-53DF-0418-4682-9F6C07AB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383F-C55D-BF72-132E-F49393D93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A9014-5EB5-F298-EE50-EF66E21F9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BF196-9A82-4B60-91D4-4F94F440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A0954-EA64-7F48-85B2-C1275C29DF93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2F95B-8E29-EE56-9199-1CDF346F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5EBE3-87A2-79D5-AFA1-19E9609C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1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D3F8-8AD9-A6D3-EF12-9B4380CD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338B8-503C-F1BA-1C9F-C1437011C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3536E-9D1D-D963-A73E-ADF77FC08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60C3E-3584-AA7D-1E81-FCBE83C6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B707-9A24-4741-83F2-312C16E10D38}" type="datetime2">
              <a:rPr lang="en-US" smtClean="0"/>
              <a:t>Wednesday, February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820E9-E4D7-4469-BE79-00BD8EF5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95EB8-1043-3EE4-1CFF-276097E2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8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E205D-3B20-5DFC-E285-68C9B789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6B0D5-93B5-9A47-1EE3-BAA0891DC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C09B9-E8A8-93BC-3696-F0FE99E00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5B0AC-D33C-7D46-B0F1-43290CB87CDB}" type="datetime2">
              <a:rPr lang="en-US" smtClean="0"/>
              <a:t>Wednesday, February 15,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982EC-74BF-C85A-9910-D9ECC5CBA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E4429-2EAE-25CB-0484-E24F2FA48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12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string.hel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6ACF-B865-7193-75F7-3B0182963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068" y="1709998"/>
            <a:ext cx="5432045" cy="1433273"/>
          </a:xfrm>
        </p:spPr>
        <p:txBody>
          <a:bodyPr anchor="b">
            <a:normAutofit/>
          </a:bodyPr>
          <a:lstStyle/>
          <a:p>
            <a:r>
              <a:rPr lang="en-US" dirty="0"/>
              <a:t>CICS 110 Lab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722CA-5806-2865-8B33-82D9790EB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2133" y="3231995"/>
            <a:ext cx="4111913" cy="762490"/>
          </a:xfrm>
        </p:spPr>
        <p:txBody>
          <a:bodyPr>
            <a:normAutofit/>
          </a:bodyPr>
          <a:lstStyle/>
          <a:p>
            <a:r>
              <a:rPr lang="en-US" sz="4000" dirty="0"/>
              <a:t>String Formatting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6EC8B-5ABE-B092-51F5-36C4FF55D1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86" r="21328" b="1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7C9BA-BB76-93D5-AD7E-6E6FB877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6B7B15-8F9A-DA77-C19B-905ECEBF3424}"/>
              </a:ext>
            </a:extLst>
          </p:cNvPr>
          <p:cNvSpPr/>
          <p:nvPr/>
        </p:nvSpPr>
        <p:spPr>
          <a:xfrm>
            <a:off x="84222" y="6058591"/>
            <a:ext cx="1973180" cy="762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Slides prepared by Manan Talwar</a:t>
            </a:r>
          </a:p>
        </p:txBody>
      </p:sp>
    </p:spTree>
    <p:extLst>
      <p:ext uri="{BB962C8B-B14F-4D97-AF65-F5344CB8AC3E}">
        <p14:creationId xmlns:p14="http://schemas.microsoft.com/office/powerpoint/2010/main" val="140205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9C86-6826-B55F-07D6-14FE0D9E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092" y="180315"/>
            <a:ext cx="1985815" cy="1028084"/>
          </a:xfrm>
        </p:spPr>
        <p:txBody>
          <a:bodyPr>
            <a:normAutofit/>
          </a:bodyPr>
          <a:lstStyle/>
          <a:p>
            <a:r>
              <a:rPr lang="en-US" b="1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B9D78-A559-535B-CBBC-733FC8DEC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95" y="1460082"/>
            <a:ext cx="6051884" cy="4688055"/>
          </a:xfrm>
        </p:spPr>
        <p:txBody>
          <a:bodyPr>
            <a:normAutofit/>
          </a:bodyPr>
          <a:lstStyle/>
          <a:p>
            <a:r>
              <a:rPr lang="en-US" sz="2400" dirty="0"/>
              <a:t>What are strings used for? 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solidFill>
                  <a:srgbClr val="00B0F0"/>
                </a:solidFill>
              </a:rPr>
              <a:t>Strings are used to model text in Python.</a:t>
            </a:r>
          </a:p>
          <a:p>
            <a:r>
              <a:rPr lang="en-US" sz="2400" dirty="0"/>
              <a:t>How to identify strings in Python?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solidFill>
                  <a:srgbClr val="00B0F0"/>
                </a:solidFill>
              </a:rPr>
              <a:t>Strings are surrounded by ".. " or '..'	</a:t>
            </a:r>
          </a:p>
          <a:p>
            <a:r>
              <a:rPr lang="en-US" sz="2400" dirty="0"/>
              <a:t>Is there any difference between ".. " and '..'?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solidFill>
                  <a:srgbClr val="00B0F0"/>
                </a:solidFill>
              </a:rPr>
              <a:t>No! They are equivalent </a:t>
            </a:r>
            <a:r>
              <a:rPr lang="en-US" sz="2400" dirty="0">
                <a:solidFill>
                  <a:srgbClr val="00B0F0"/>
                </a:solidFill>
                <a:sym typeface="Wingdings" pitchFamily="2" charset="2"/>
              </a:rPr>
              <a:t></a:t>
            </a:r>
          </a:p>
          <a:p>
            <a:r>
              <a:rPr lang="en-US" sz="2400" dirty="0"/>
              <a:t>Can you show me an example?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solidFill>
                  <a:srgbClr val="00B0F0"/>
                </a:solidFill>
              </a:rPr>
              <a:t>Example: "hello"/"hello", "2", etc.</a:t>
            </a:r>
          </a:p>
          <a:p>
            <a:r>
              <a:rPr lang="en-US" sz="2400" dirty="0"/>
              <a:t>Can you store a string in a variable?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>
                <a:solidFill>
                  <a:srgbClr val="00B0F0"/>
                </a:solidFill>
              </a:rPr>
              <a:t>Yes! Any variable can store a string. 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9B05A7AE-1F7C-B40E-F085-8C8529EE8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579" y="3895308"/>
            <a:ext cx="5549900" cy="1689100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9D10B0A-2381-55B3-3370-E59E6B26A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579" y="1963448"/>
            <a:ext cx="5549900" cy="1542570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2C8EB65-9203-2FF1-8B17-95E84A18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4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DB88-4716-BB53-4209-38A66A44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661" y="123448"/>
            <a:ext cx="9752137" cy="1325563"/>
          </a:xfrm>
        </p:spPr>
        <p:txBody>
          <a:bodyPr/>
          <a:lstStyle/>
          <a:p>
            <a:r>
              <a:rPr lang="en-US" b="1" dirty="0"/>
              <a:t>String Formatting in Python using f-strings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E0B96-B21D-3FE7-1B4A-87D8BB8BF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/>
          <a:lstStyle/>
          <a:p>
            <a:r>
              <a:rPr lang="en-US" dirty="0"/>
              <a:t>What is f-strings?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It’s an easy way to plug-and-play into strings.</a:t>
            </a:r>
          </a:p>
          <a:p>
            <a:r>
              <a:rPr lang="en-US" dirty="0"/>
              <a:t>How do I use f–strings in code?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E9C9A07-A985-D94F-6FBA-66EDCCAFB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61" y="2930465"/>
            <a:ext cx="8988675" cy="314130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A1B14B-7CD4-80E1-EF46-B321DFF5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96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F7E2-7CAF-1B11-00EA-E21FDABC2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709" y="35260"/>
            <a:ext cx="5554579" cy="1325563"/>
          </a:xfrm>
        </p:spPr>
        <p:txBody>
          <a:bodyPr/>
          <a:lstStyle/>
          <a:p>
            <a:r>
              <a:rPr lang="en-US" b="1" dirty="0"/>
              <a:t>Core Rules of the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1868C-F7D7-74FE-5C28-0362A0DFA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166" y="1188661"/>
            <a:ext cx="11301663" cy="2790658"/>
          </a:xfrm>
        </p:spPr>
        <p:txBody>
          <a:bodyPr>
            <a:normAutofit/>
          </a:bodyPr>
          <a:lstStyle/>
          <a:p>
            <a:r>
              <a:rPr lang="en-US" dirty="0"/>
              <a:t>f-strings syntax: </a:t>
            </a:r>
            <a:r>
              <a:rPr lang="en-US" dirty="0">
                <a:solidFill>
                  <a:srgbClr val="00B0F0"/>
                </a:solidFill>
              </a:rPr>
              <a:t>f"…. " or f'…. '</a:t>
            </a:r>
          </a:p>
          <a:p>
            <a:r>
              <a:rPr lang="en-US" dirty="0"/>
              <a:t>How can you use variables in f-strings? </a:t>
            </a:r>
            <a:r>
              <a:rPr lang="en-US" dirty="0">
                <a:solidFill>
                  <a:srgbClr val="00B0F0"/>
                </a:solidFill>
              </a:rPr>
              <a:t>{</a:t>
            </a:r>
            <a:r>
              <a:rPr lang="en-US" dirty="0" err="1">
                <a:solidFill>
                  <a:srgbClr val="00B0F0"/>
                </a:solidFill>
              </a:rPr>
              <a:t>var_name</a:t>
            </a:r>
            <a:r>
              <a:rPr lang="en-US" dirty="0">
                <a:solidFill>
                  <a:srgbClr val="00B0F0"/>
                </a:solidFill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94ADAC9-BD30-F563-EE53-5518677A8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33"/>
          <a:stretch/>
        </p:blipFill>
        <p:spPr>
          <a:xfrm>
            <a:off x="2225838" y="2355390"/>
            <a:ext cx="7740317" cy="403141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C6953-55C0-EC5E-A1E4-3160101C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2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939D-D6C2-9DF6-3F22-63C86B70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85866"/>
            <a:ext cx="5257800" cy="1325563"/>
          </a:xfrm>
        </p:spPr>
        <p:txBody>
          <a:bodyPr/>
          <a:lstStyle/>
          <a:p>
            <a:r>
              <a:rPr lang="en-US" b="1" dirty="0"/>
              <a:t>Formatting Numbers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476CE5C-3622-77B1-573F-B3451D1D3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240" y="1611429"/>
            <a:ext cx="8264024" cy="4456832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2C7F41D-187D-DBF7-5D3A-A85FA328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5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F7AE-095B-FEC8-9B49-C91CA6A9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409" y="0"/>
            <a:ext cx="4455695" cy="1325563"/>
          </a:xfrm>
        </p:spPr>
        <p:txBody>
          <a:bodyPr/>
          <a:lstStyle/>
          <a:p>
            <a:r>
              <a:rPr lang="en-US" b="1" dirty="0"/>
              <a:t>Scientific Notation 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32EF1B1-E9DD-FABC-BC68-E399CF29A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289" y="1325563"/>
            <a:ext cx="8161421" cy="501913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1E4C9-4BBE-5BA2-7453-F32F5C76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0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86AB-514F-E99E-6001-31F074A0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193" y="136525"/>
            <a:ext cx="5947611" cy="1325563"/>
          </a:xfrm>
        </p:spPr>
        <p:txBody>
          <a:bodyPr/>
          <a:lstStyle/>
          <a:p>
            <a:r>
              <a:rPr lang="en-US" b="1" dirty="0"/>
              <a:t>Parametrized Formatting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A9D61-78C2-2333-9BD9-05BFEA417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287DC71F-1AA3-1C09-91CD-F494E9C5A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98" y="1462088"/>
            <a:ext cx="77216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3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CE67-41DE-E2BA-89DD-6B1B200F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96D16-0DDE-0F01-E544-3EF95FA11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is much more we can do with f-strings!</a:t>
            </a:r>
          </a:p>
          <a:p>
            <a:pPr marL="0" indent="0">
              <a:buNone/>
            </a:pPr>
            <a:r>
              <a:rPr lang="en-US" dirty="0"/>
              <a:t>Check the documentation at </a:t>
            </a:r>
            <a:r>
              <a:rPr lang="en-US" dirty="0">
                <a:hlinkClick r:id="rId2"/>
              </a:rPr>
              <a:t>https://fstring.help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91C80-3CF2-661B-C5D1-A17610F2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8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189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CICS 110 Lab 2</vt:lpstr>
      <vt:lpstr>Strings</vt:lpstr>
      <vt:lpstr>String Formatting in Python using f-strings</vt:lpstr>
      <vt:lpstr>Core Rules of the Game</vt:lpstr>
      <vt:lpstr>Formatting Numbers</vt:lpstr>
      <vt:lpstr>Scientific Notation </vt:lpstr>
      <vt:lpstr>Parametrized Formatting</vt:lpstr>
      <vt:lpstr>Much More!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CICS 110 Lab 2</dc:title>
  <dc:creator>Manan Talwar</dc:creator>
  <cp:lastModifiedBy>Manan Talwar</cp:lastModifiedBy>
  <cp:revision>6</cp:revision>
  <dcterms:created xsi:type="dcterms:W3CDTF">2023-02-15T04:19:01Z</dcterms:created>
  <dcterms:modified xsi:type="dcterms:W3CDTF">2023-02-15T17:01:03Z</dcterms:modified>
</cp:coreProperties>
</file>