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124.0</c:v>
              </c:pt>
              <c:pt idx="3">
                <c:v>120.0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32.0</c:v>
              </c:pt>
              <c:pt idx="10">
                <c:v>16.0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288.6333333333334</c:v>
              </c:pt>
              <c:pt idx="3">
                <c:v>265.6333333333334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276.6333333333334</c:v>
              </c:pt>
              <c:pt idx="10">
                <c:v>292.6333333333334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8297016"/>
        <c:axId val="-2118293816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0.0</c:v>
              </c:pt>
              <c:pt idx="3">
                <c:v>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0.0</c:v>
              </c:pt>
              <c:pt idx="10">
                <c:v>0.0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297016"/>
        <c:axId val="-2118293816"/>
      </c:lineChart>
      <c:catAx>
        <c:axId val="-211829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293816"/>
        <c:crosses val="autoZero"/>
        <c:auto val="1"/>
        <c:lblAlgn val="ctr"/>
        <c:lblOffset val="100"/>
        <c:noMultiLvlLbl val="0"/>
      </c:catAx>
      <c:valAx>
        <c:axId val="-211829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29701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0C08-FCD6-43F3-82F6-83D8E9FE6A7C}" type="datetimeFigureOut">
              <a:rPr lang="en-US" smtClean="0"/>
              <a:t>2014-07-09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C26-E2F7-4C68-B3C1-E1E26894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4077"/>
            <a:ext cx="3790442" cy="284295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45593" y="3948473"/>
            <a:ext cx="4151015" cy="10730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CA" smtClean="0"/>
              <a:t>Cloud Box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5157192"/>
            <a:ext cx="2543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Haohan</a:t>
            </a:r>
            <a:r>
              <a:rPr lang="en-US" sz="1600" dirty="0" smtClean="0"/>
              <a:t> (Harry)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Ignacio Perez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Jitin</a:t>
            </a:r>
            <a:r>
              <a:rPr lang="en-US" sz="1600" dirty="0" smtClean="0"/>
              <a:t> Jacob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Sashiraj</a:t>
            </a:r>
            <a:r>
              <a:rPr lang="en-US" sz="1600" dirty="0" smtClean="0"/>
              <a:t> </a:t>
            </a:r>
            <a:r>
              <a:rPr lang="en-US" sz="1600" dirty="0" err="1" smtClean="0"/>
              <a:t>Dhanrajan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94312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22432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Sockets are used for communication between nodes.</a:t>
            </a:r>
          </a:p>
          <a:p>
            <a:r>
              <a:rPr lang="en-CA" dirty="0"/>
              <a:t>Communication between servers is asynchronous.</a:t>
            </a:r>
          </a:p>
          <a:p>
            <a:r>
              <a:rPr lang="en-CA" dirty="0"/>
              <a:t>Communication between client and server is synchronous.</a:t>
            </a:r>
          </a:p>
          <a:p>
            <a:r>
              <a:rPr lang="en-CA" dirty="0"/>
              <a:t>Multithreading in server and single thread in client.</a:t>
            </a:r>
          </a:p>
          <a:p>
            <a:r>
              <a:rPr lang="en-CA" dirty="0"/>
              <a:t>Client communicates with one server when accesses the same file.</a:t>
            </a:r>
          </a:p>
          <a:p>
            <a:r>
              <a:rPr lang="en-CA" dirty="0"/>
              <a:t>One service server communicate with all other servers for message passing and only transfer data to backup servers.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sz="2000" dirty="0"/>
              <a:t>Select service server to provide service according to both responding time and current work load of server.</a:t>
            </a:r>
          </a:p>
          <a:p>
            <a:pPr lvl="1"/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84784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752"/>
            <a:ext cx="6400800" cy="3009488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825922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14631"/>
            <a:ext cx="6400800" cy="3474720"/>
          </a:xfrm>
        </p:spPr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3416167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41696"/>
            <a:ext cx="6400800" cy="3474720"/>
          </a:xfrm>
        </p:spPr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40768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1379592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57721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95616"/>
            <a:ext cx="3672408" cy="3345552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5922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5983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07584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3" y="1025856"/>
            <a:ext cx="6547329" cy="4956296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3627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6346195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3585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436</TotalTime>
  <Words>591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Haonan Xu</cp:lastModifiedBy>
  <cp:revision>50</cp:revision>
  <dcterms:created xsi:type="dcterms:W3CDTF">2014-07-08T18:23:13Z</dcterms:created>
  <dcterms:modified xsi:type="dcterms:W3CDTF">2014-07-09T22:10:57Z</dcterms:modified>
</cp:coreProperties>
</file>