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124.0</c:v>
              </c:pt>
              <c:pt idx="3">
                <c:v>120.0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32.0</c:v>
              </c:pt>
              <c:pt idx="10">
                <c:v>16.0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288.6333333333334</c:v>
              </c:pt>
              <c:pt idx="3">
                <c:v>265.6333333333334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276.6333333333334</c:v>
              </c:pt>
              <c:pt idx="10">
                <c:v>292.6333333333334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89709336"/>
        <c:axId val="2089037576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0.0</c:v>
              </c:pt>
              <c:pt idx="3">
                <c:v>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0.0</c:v>
              </c:pt>
              <c:pt idx="10">
                <c:v>0.0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709336"/>
        <c:axId val="2089037576"/>
      </c:lineChart>
      <c:catAx>
        <c:axId val="208970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037576"/>
        <c:crosses val="autoZero"/>
        <c:auto val="1"/>
        <c:lblAlgn val="ctr"/>
        <c:lblOffset val="100"/>
        <c:noMultiLvlLbl val="0"/>
      </c:catAx>
      <c:valAx>
        <c:axId val="208903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709336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193" y="3796073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CA" dirty="0" smtClean="0"/>
              <a:t>Cloud Box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4077"/>
            <a:ext cx="3790442" cy="28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653136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Sockets are used for communication between nodes.</a:t>
            </a:r>
          </a:p>
          <a:p>
            <a:r>
              <a:rPr lang="en-CA" dirty="0" smtClean="0"/>
              <a:t>Communication between nodes is asynchronous.</a:t>
            </a:r>
          </a:p>
          <a:p>
            <a:r>
              <a:rPr lang="en-CA" dirty="0" smtClean="0"/>
              <a:t>Multithreading used for creating sockets.</a:t>
            </a:r>
          </a:p>
          <a:p>
            <a:r>
              <a:rPr lang="en-CA" dirty="0" smtClean="0"/>
              <a:t>Client communicates with one server when accesses the same file.</a:t>
            </a:r>
          </a:p>
          <a:p>
            <a:r>
              <a:rPr lang="en-CA" dirty="0" smtClean="0"/>
              <a:t>One service server communicate with all other servers for message passing and only transfer data to backup servers.</a:t>
            </a:r>
          </a:p>
        </p:txBody>
      </p: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dirty="0" smtClean="0"/>
              <a:t>Select service server to provide service according to both responding time and current work load of server.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</a:t>
            </a:r>
            <a:r>
              <a:rPr lang="en-CA" dirty="0" smtClean="0"/>
              <a:t>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02230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484784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16632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1657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3672408" cy="4281656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316835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  <a:endParaRPr lang="en-CA" dirty="0" smtClean="0"/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6672"/>
            <a:ext cx="7272808" cy="5505480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5661248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29994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392</TotalTime>
  <Words>539</Words>
  <Application>Microsoft Macintosh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Cloud Box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Haonan Xu</cp:lastModifiedBy>
  <cp:revision>39</cp:revision>
  <dcterms:created xsi:type="dcterms:W3CDTF">2014-07-08T18:23:13Z</dcterms:created>
  <dcterms:modified xsi:type="dcterms:W3CDTF">2014-07-09T20:32:35Z</dcterms:modified>
</cp:coreProperties>
</file>