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431" r:id="rId3"/>
    <p:sldId id="433" r:id="rId4"/>
    <p:sldId id="451" r:id="rId5"/>
    <p:sldId id="430" r:id="rId6"/>
    <p:sldId id="453" r:id="rId7"/>
    <p:sldId id="452" r:id="rId8"/>
    <p:sldId id="380" r:id="rId9"/>
    <p:sldId id="435" r:id="rId10"/>
    <p:sldId id="456" r:id="rId11"/>
    <p:sldId id="457" r:id="rId12"/>
    <p:sldId id="458" r:id="rId13"/>
    <p:sldId id="459" r:id="rId14"/>
    <p:sldId id="291" r:id="rId15"/>
    <p:sldId id="454" r:id="rId16"/>
    <p:sldId id="293" r:id="rId17"/>
    <p:sldId id="315" r:id="rId18"/>
    <p:sldId id="374" r:id="rId19"/>
    <p:sldId id="442" r:id="rId20"/>
    <p:sldId id="397" r:id="rId21"/>
    <p:sldId id="471" r:id="rId22"/>
    <p:sldId id="443" r:id="rId23"/>
    <p:sldId id="440" r:id="rId24"/>
    <p:sldId id="316" r:id="rId25"/>
    <p:sldId id="320" r:id="rId26"/>
    <p:sldId id="444" r:id="rId27"/>
    <p:sldId id="341" r:id="rId28"/>
    <p:sldId id="325" r:id="rId29"/>
    <p:sldId id="261" r:id="rId30"/>
    <p:sldId id="391" r:id="rId31"/>
    <p:sldId id="445" r:id="rId32"/>
    <p:sldId id="450" r:id="rId33"/>
    <p:sldId id="389" r:id="rId34"/>
    <p:sldId id="390" r:id="rId35"/>
    <p:sldId id="447" r:id="rId36"/>
    <p:sldId id="462" r:id="rId37"/>
    <p:sldId id="448" r:id="rId38"/>
    <p:sldId id="377" r:id="rId39"/>
    <p:sldId id="446" r:id="rId40"/>
    <p:sldId id="395" r:id="rId41"/>
    <p:sldId id="464" r:id="rId42"/>
    <p:sldId id="465" r:id="rId43"/>
    <p:sldId id="461" r:id="rId44"/>
    <p:sldId id="467" r:id="rId45"/>
    <p:sldId id="472" r:id="rId46"/>
    <p:sldId id="371" r:id="rId47"/>
    <p:sldId id="473" r:id="rId48"/>
    <p:sldId id="468" r:id="rId49"/>
    <p:sldId id="469" r:id="rId50"/>
    <p:sldId id="470" r:id="rId51"/>
    <p:sldId id="44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D9BC48-1267-4DB0-8E93-337302587653}" v="140" dt="2022-01-28T12:28:50.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on, Kayla" userId="f6d78e1c-d464-46c4-b916-d010e67472c2" providerId="ADAL" clId="{52D9BC48-1267-4DB0-8E93-337302587653}"/>
    <pc:docChg chg="undo custSel addSld delSld modSld sldOrd">
      <pc:chgData name="Williamson, Kayla" userId="f6d78e1c-d464-46c4-b916-d010e67472c2" providerId="ADAL" clId="{52D9BC48-1267-4DB0-8E93-337302587653}" dt="2022-01-28T12:29:36.594" v="6641"/>
      <pc:docMkLst>
        <pc:docMk/>
      </pc:docMkLst>
      <pc:sldChg chg="modSp mod">
        <pc:chgData name="Williamson, Kayla" userId="f6d78e1c-d464-46c4-b916-d010e67472c2" providerId="ADAL" clId="{52D9BC48-1267-4DB0-8E93-337302587653}" dt="2022-01-27T02:13:18.094" v="2767" actId="20577"/>
        <pc:sldMkLst>
          <pc:docMk/>
          <pc:sldMk cId="4155732344" sldId="256"/>
        </pc:sldMkLst>
        <pc:spChg chg="mod">
          <ac:chgData name="Williamson, Kayla" userId="f6d78e1c-d464-46c4-b916-d010e67472c2" providerId="ADAL" clId="{52D9BC48-1267-4DB0-8E93-337302587653}" dt="2022-01-27T02:13:18.094" v="2767" actId="20577"/>
          <ac:spMkLst>
            <pc:docMk/>
            <pc:sldMk cId="4155732344" sldId="256"/>
            <ac:spMk id="3" creationId="{1DECEC65-78E5-4E6F-9784-CD571FBAA63D}"/>
          </ac:spMkLst>
        </pc:spChg>
      </pc:sldChg>
      <pc:sldChg chg="ord">
        <pc:chgData name="Williamson, Kayla" userId="f6d78e1c-d464-46c4-b916-d010e67472c2" providerId="ADAL" clId="{52D9BC48-1267-4DB0-8E93-337302587653}" dt="2022-01-25T02:03:57.022" v="788"/>
        <pc:sldMkLst>
          <pc:docMk/>
          <pc:sldMk cId="0" sldId="261"/>
        </pc:sldMkLst>
      </pc:sldChg>
      <pc:sldChg chg="addSp modSp mod">
        <pc:chgData name="Williamson, Kayla" userId="f6d78e1c-d464-46c4-b916-d010e67472c2" providerId="ADAL" clId="{52D9BC48-1267-4DB0-8E93-337302587653}" dt="2022-01-25T02:40:22.350" v="1378" actId="1076"/>
        <pc:sldMkLst>
          <pc:docMk/>
          <pc:sldMk cId="0" sldId="291"/>
        </pc:sldMkLst>
        <pc:graphicFrameChg chg="add mod modGraphic">
          <ac:chgData name="Williamson, Kayla" userId="f6d78e1c-d464-46c4-b916-d010e67472c2" providerId="ADAL" clId="{52D9BC48-1267-4DB0-8E93-337302587653}" dt="2022-01-25T02:40:22.350" v="1378" actId="1076"/>
          <ac:graphicFrameMkLst>
            <pc:docMk/>
            <pc:sldMk cId="0" sldId="291"/>
            <ac:graphicFrameMk id="2" creationId="{C16B2B5C-1051-452B-92D8-A705C55EE827}"/>
          </ac:graphicFrameMkLst>
        </pc:graphicFrameChg>
      </pc:sldChg>
      <pc:sldChg chg="modSp mod ord">
        <pc:chgData name="Williamson, Kayla" userId="f6d78e1c-d464-46c4-b916-d010e67472c2" providerId="ADAL" clId="{52D9BC48-1267-4DB0-8E93-337302587653}" dt="2022-01-25T02:30:14.093" v="1271"/>
        <pc:sldMkLst>
          <pc:docMk/>
          <pc:sldMk cId="0" sldId="293"/>
        </pc:sldMkLst>
        <pc:spChg chg="mod">
          <ac:chgData name="Williamson, Kayla" userId="f6d78e1c-d464-46c4-b916-d010e67472c2" providerId="ADAL" clId="{52D9BC48-1267-4DB0-8E93-337302587653}" dt="2022-01-25T00:46:44.168" v="29" actId="1076"/>
          <ac:spMkLst>
            <pc:docMk/>
            <pc:sldMk cId="0" sldId="293"/>
            <ac:spMk id="11267" creationId="{00000000-0000-0000-0000-000000000000}"/>
          </ac:spMkLst>
        </pc:spChg>
      </pc:sldChg>
      <pc:sldChg chg="modSp mod ord">
        <pc:chgData name="Williamson, Kayla" userId="f6d78e1c-d464-46c4-b916-d010e67472c2" providerId="ADAL" clId="{52D9BC48-1267-4DB0-8E93-337302587653}" dt="2022-01-25T02:35:14.503" v="1304"/>
        <pc:sldMkLst>
          <pc:docMk/>
          <pc:sldMk cId="0" sldId="315"/>
        </pc:sldMkLst>
        <pc:spChg chg="mod">
          <ac:chgData name="Williamson, Kayla" userId="f6d78e1c-d464-46c4-b916-d010e67472c2" providerId="ADAL" clId="{52D9BC48-1267-4DB0-8E93-337302587653}" dt="2022-01-25T01:46:56.306" v="439" actId="1076"/>
          <ac:spMkLst>
            <pc:docMk/>
            <pc:sldMk cId="0" sldId="315"/>
            <ac:spMk id="3" creationId="{00000000-0000-0000-0000-000000000000}"/>
          </ac:spMkLst>
        </pc:spChg>
        <pc:spChg chg="mod">
          <ac:chgData name="Williamson, Kayla" userId="f6d78e1c-d464-46c4-b916-d010e67472c2" providerId="ADAL" clId="{52D9BC48-1267-4DB0-8E93-337302587653}" dt="2022-01-25T01:46:52.820" v="438" actId="1076"/>
          <ac:spMkLst>
            <pc:docMk/>
            <pc:sldMk cId="0" sldId="315"/>
            <ac:spMk id="4" creationId="{00000000-0000-0000-0000-000000000000}"/>
          </ac:spMkLst>
        </pc:spChg>
      </pc:sldChg>
      <pc:sldChg chg="modSp mod ord">
        <pc:chgData name="Williamson, Kayla" userId="f6d78e1c-d464-46c4-b916-d010e67472c2" providerId="ADAL" clId="{52D9BC48-1267-4DB0-8E93-337302587653}" dt="2022-01-27T03:33:54.226" v="4503" actId="14"/>
        <pc:sldMkLst>
          <pc:docMk/>
          <pc:sldMk cId="0" sldId="316"/>
        </pc:sldMkLst>
        <pc:spChg chg="mod">
          <ac:chgData name="Williamson, Kayla" userId="f6d78e1c-d464-46c4-b916-d010e67472c2" providerId="ADAL" clId="{52D9BC48-1267-4DB0-8E93-337302587653}" dt="2022-01-27T03:33:54.226" v="4503" actId="14"/>
          <ac:spMkLst>
            <pc:docMk/>
            <pc:sldMk cId="0" sldId="316"/>
            <ac:spMk id="3" creationId="{00000000-0000-0000-0000-000000000000}"/>
          </ac:spMkLst>
        </pc:spChg>
      </pc:sldChg>
      <pc:sldChg chg="del ord">
        <pc:chgData name="Williamson, Kayla" userId="f6d78e1c-d464-46c4-b916-d010e67472c2" providerId="ADAL" clId="{52D9BC48-1267-4DB0-8E93-337302587653}" dt="2022-01-25T01:59:19.696" v="754" actId="47"/>
        <pc:sldMkLst>
          <pc:docMk/>
          <pc:sldMk cId="0" sldId="317"/>
        </pc:sldMkLst>
      </pc:sldChg>
      <pc:sldChg chg="modSp add del mod ord">
        <pc:chgData name="Williamson, Kayla" userId="f6d78e1c-d464-46c4-b916-d010e67472c2" providerId="ADAL" clId="{52D9BC48-1267-4DB0-8E93-337302587653}" dt="2022-01-27T03:33:11.825" v="4497" actId="47"/>
        <pc:sldMkLst>
          <pc:docMk/>
          <pc:sldMk cId="0" sldId="319"/>
        </pc:sldMkLst>
        <pc:spChg chg="mod">
          <ac:chgData name="Williamson, Kayla" userId="f6d78e1c-d464-46c4-b916-d010e67472c2" providerId="ADAL" clId="{52D9BC48-1267-4DB0-8E93-337302587653}" dt="2022-01-25T01:13:31.824" v="90" actId="14100"/>
          <ac:spMkLst>
            <pc:docMk/>
            <pc:sldMk cId="0" sldId="319"/>
            <ac:spMk id="3" creationId="{00000000-0000-0000-0000-000000000000}"/>
          </ac:spMkLst>
        </pc:spChg>
      </pc:sldChg>
      <pc:sldChg chg="modSp mod ord">
        <pc:chgData name="Williamson, Kayla" userId="f6d78e1c-d464-46c4-b916-d010e67472c2" providerId="ADAL" clId="{52D9BC48-1267-4DB0-8E93-337302587653}" dt="2022-01-27T03:33:46.983" v="4499" actId="21"/>
        <pc:sldMkLst>
          <pc:docMk/>
          <pc:sldMk cId="0" sldId="320"/>
        </pc:sldMkLst>
        <pc:spChg chg="mod">
          <ac:chgData name="Williamson, Kayla" userId="f6d78e1c-d464-46c4-b916-d010e67472c2" providerId="ADAL" clId="{52D9BC48-1267-4DB0-8E93-337302587653}" dt="2022-01-27T03:33:46.983" v="4499" actId="21"/>
          <ac:spMkLst>
            <pc:docMk/>
            <pc:sldMk cId="0" sldId="320"/>
            <ac:spMk id="19" creationId="{00000000-0000-0000-0000-000000000000}"/>
          </ac:spMkLst>
        </pc:spChg>
      </pc:sldChg>
      <pc:sldChg chg="ord">
        <pc:chgData name="Williamson, Kayla" userId="f6d78e1c-d464-46c4-b916-d010e67472c2" providerId="ADAL" clId="{52D9BC48-1267-4DB0-8E93-337302587653}" dt="2022-01-27T03:40:38.369" v="4505"/>
        <pc:sldMkLst>
          <pc:docMk/>
          <pc:sldMk cId="0" sldId="325"/>
        </pc:sldMkLst>
      </pc:sldChg>
      <pc:sldChg chg="modSp mod">
        <pc:chgData name="Williamson, Kayla" userId="f6d78e1c-d464-46c4-b916-d010e67472c2" providerId="ADAL" clId="{52D9BC48-1267-4DB0-8E93-337302587653}" dt="2022-01-25T02:02:40.519" v="785" actId="20577"/>
        <pc:sldMkLst>
          <pc:docMk/>
          <pc:sldMk cId="0" sldId="341"/>
        </pc:sldMkLst>
        <pc:spChg chg="mod">
          <ac:chgData name="Williamson, Kayla" userId="f6d78e1c-d464-46c4-b916-d010e67472c2" providerId="ADAL" clId="{52D9BC48-1267-4DB0-8E93-337302587653}" dt="2022-01-25T02:02:40.519" v="785" actId="20577"/>
          <ac:spMkLst>
            <pc:docMk/>
            <pc:sldMk cId="0" sldId="341"/>
            <ac:spMk id="3" creationId="{00000000-0000-0000-0000-000000000000}"/>
          </ac:spMkLst>
        </pc:spChg>
      </pc:sldChg>
      <pc:sldChg chg="ord">
        <pc:chgData name="Williamson, Kayla" userId="f6d78e1c-d464-46c4-b916-d010e67472c2" providerId="ADAL" clId="{52D9BC48-1267-4DB0-8E93-337302587653}" dt="2022-01-28T12:29:36.594" v="6641"/>
        <pc:sldMkLst>
          <pc:docMk/>
          <pc:sldMk cId="3857308783" sldId="371"/>
        </pc:sldMkLst>
      </pc:sldChg>
      <pc:sldChg chg="delSp modSp mod ord">
        <pc:chgData name="Williamson, Kayla" userId="f6d78e1c-d464-46c4-b916-d010e67472c2" providerId="ADAL" clId="{52D9BC48-1267-4DB0-8E93-337302587653}" dt="2022-01-27T03:24:16.237" v="4477" actId="20577"/>
        <pc:sldMkLst>
          <pc:docMk/>
          <pc:sldMk cId="3927687406" sldId="374"/>
        </pc:sldMkLst>
        <pc:spChg chg="del">
          <ac:chgData name="Williamson, Kayla" userId="f6d78e1c-d464-46c4-b916-d010e67472c2" providerId="ADAL" clId="{52D9BC48-1267-4DB0-8E93-337302587653}" dt="2022-01-25T01:26:55.311" v="396" actId="478"/>
          <ac:spMkLst>
            <pc:docMk/>
            <pc:sldMk cId="3927687406" sldId="374"/>
            <ac:spMk id="2" creationId="{6BABD1C9-1A22-445D-9D9C-8AE5481A3E07}"/>
          </ac:spMkLst>
        </pc:spChg>
        <pc:spChg chg="mod">
          <ac:chgData name="Williamson, Kayla" userId="f6d78e1c-d464-46c4-b916-d010e67472c2" providerId="ADAL" clId="{52D9BC48-1267-4DB0-8E93-337302587653}" dt="2022-01-25T00:52:59.020" v="32" actId="1076"/>
          <ac:spMkLst>
            <pc:docMk/>
            <pc:sldMk cId="3927687406" sldId="374"/>
            <ac:spMk id="10242" creationId="{00000000-0000-0000-0000-000000000000}"/>
          </ac:spMkLst>
        </pc:spChg>
        <pc:spChg chg="mod">
          <ac:chgData name="Williamson, Kayla" userId="f6d78e1c-d464-46c4-b916-d010e67472c2" providerId="ADAL" clId="{52D9BC48-1267-4DB0-8E93-337302587653}" dt="2022-01-27T03:24:16.237" v="4477" actId="20577"/>
          <ac:spMkLst>
            <pc:docMk/>
            <pc:sldMk cId="3927687406" sldId="374"/>
            <ac:spMk id="10243" creationId="{00000000-0000-0000-0000-000000000000}"/>
          </ac:spMkLst>
        </pc:spChg>
      </pc:sldChg>
      <pc:sldChg chg="ord">
        <pc:chgData name="Williamson, Kayla" userId="f6d78e1c-d464-46c4-b916-d010e67472c2" providerId="ADAL" clId="{52D9BC48-1267-4DB0-8E93-337302587653}" dt="2022-01-27T04:07:21.624" v="5281"/>
        <pc:sldMkLst>
          <pc:docMk/>
          <pc:sldMk cId="457135714" sldId="377"/>
        </pc:sldMkLst>
      </pc:sldChg>
      <pc:sldChg chg="del">
        <pc:chgData name="Williamson, Kayla" userId="f6d78e1c-d464-46c4-b916-d010e67472c2" providerId="ADAL" clId="{52D9BC48-1267-4DB0-8E93-337302587653}" dt="2022-01-25T01:56:22.979" v="750" actId="47"/>
        <pc:sldMkLst>
          <pc:docMk/>
          <pc:sldMk cId="3108819954" sldId="378"/>
        </pc:sldMkLst>
      </pc:sldChg>
      <pc:sldChg chg="del">
        <pc:chgData name="Williamson, Kayla" userId="f6d78e1c-d464-46c4-b916-d010e67472c2" providerId="ADAL" clId="{52D9BC48-1267-4DB0-8E93-337302587653}" dt="2022-01-25T01:56:24.310" v="751" actId="47"/>
        <pc:sldMkLst>
          <pc:docMk/>
          <pc:sldMk cId="2087995673" sldId="379"/>
        </pc:sldMkLst>
      </pc:sldChg>
      <pc:sldChg chg="modSp mod">
        <pc:chgData name="Williamson, Kayla" userId="f6d78e1c-d464-46c4-b916-d010e67472c2" providerId="ADAL" clId="{52D9BC48-1267-4DB0-8E93-337302587653}" dt="2022-01-25T01:36:49.149" v="437" actId="20577"/>
        <pc:sldMkLst>
          <pc:docMk/>
          <pc:sldMk cId="473046598" sldId="380"/>
        </pc:sldMkLst>
        <pc:spChg chg="mod">
          <ac:chgData name="Williamson, Kayla" userId="f6d78e1c-d464-46c4-b916-d010e67472c2" providerId="ADAL" clId="{52D9BC48-1267-4DB0-8E93-337302587653}" dt="2022-01-25T00:45:00.654" v="6" actId="1076"/>
          <ac:spMkLst>
            <pc:docMk/>
            <pc:sldMk cId="473046598" sldId="380"/>
            <ac:spMk id="2" creationId="{B29B03FF-3A33-4992-A016-ED0C30AD85A1}"/>
          </ac:spMkLst>
        </pc:spChg>
        <pc:spChg chg="mod">
          <ac:chgData name="Williamson, Kayla" userId="f6d78e1c-d464-46c4-b916-d010e67472c2" providerId="ADAL" clId="{52D9BC48-1267-4DB0-8E93-337302587653}" dt="2022-01-25T01:36:49.149" v="437" actId="20577"/>
          <ac:spMkLst>
            <pc:docMk/>
            <pc:sldMk cId="473046598" sldId="380"/>
            <ac:spMk id="3" creationId="{A070741D-A3CF-474A-A8DF-7392093868E6}"/>
          </ac:spMkLst>
        </pc:spChg>
      </pc:sldChg>
      <pc:sldChg chg="modSp add mod ord">
        <pc:chgData name="Williamson, Kayla" userId="f6d78e1c-d464-46c4-b916-d010e67472c2" providerId="ADAL" clId="{52D9BC48-1267-4DB0-8E93-337302587653}" dt="2022-01-27T03:55:34.624" v="4876" actId="20577"/>
        <pc:sldMkLst>
          <pc:docMk/>
          <pc:sldMk cId="377975788" sldId="389"/>
        </pc:sldMkLst>
        <pc:spChg chg="mod">
          <ac:chgData name="Williamson, Kayla" userId="f6d78e1c-d464-46c4-b916-d010e67472c2" providerId="ADAL" clId="{52D9BC48-1267-4DB0-8E93-337302587653}" dt="2022-01-27T03:55:34.624" v="4876" actId="20577"/>
          <ac:spMkLst>
            <pc:docMk/>
            <pc:sldMk cId="377975788" sldId="389"/>
            <ac:spMk id="2" creationId="{2D635383-56B2-40DD-A058-C610FAE4FB48}"/>
          </ac:spMkLst>
        </pc:spChg>
        <pc:spChg chg="mod">
          <ac:chgData name="Williamson, Kayla" userId="f6d78e1c-d464-46c4-b916-d010e67472c2" providerId="ADAL" clId="{52D9BC48-1267-4DB0-8E93-337302587653}" dt="2022-01-25T02:48:42.384" v="1815" actId="27636"/>
          <ac:spMkLst>
            <pc:docMk/>
            <pc:sldMk cId="377975788" sldId="389"/>
            <ac:spMk id="3" creationId="{3F1FD7DB-7360-4ACF-A93C-05BC9CAC7592}"/>
          </ac:spMkLst>
        </pc:spChg>
      </pc:sldChg>
      <pc:sldChg chg="modSp add mod ord">
        <pc:chgData name="Williamson, Kayla" userId="f6d78e1c-d464-46c4-b916-d010e67472c2" providerId="ADAL" clId="{52D9BC48-1267-4DB0-8E93-337302587653}" dt="2022-01-25T02:54:47.419" v="2574"/>
        <pc:sldMkLst>
          <pc:docMk/>
          <pc:sldMk cId="4177327189" sldId="390"/>
        </pc:sldMkLst>
        <pc:spChg chg="mod">
          <ac:chgData name="Williamson, Kayla" userId="f6d78e1c-d464-46c4-b916-d010e67472c2" providerId="ADAL" clId="{52D9BC48-1267-4DB0-8E93-337302587653}" dt="2022-01-25T02:49:30.195" v="1824" actId="20577"/>
          <ac:spMkLst>
            <pc:docMk/>
            <pc:sldMk cId="4177327189" sldId="390"/>
            <ac:spMk id="5" creationId="{B44D0499-D32F-498B-B314-57B9730125CB}"/>
          </ac:spMkLst>
        </pc:spChg>
      </pc:sldChg>
      <pc:sldChg chg="modSp mod ord">
        <pc:chgData name="Williamson, Kayla" userId="f6d78e1c-d464-46c4-b916-d010e67472c2" providerId="ADAL" clId="{52D9BC48-1267-4DB0-8E93-337302587653}" dt="2022-01-27T03:42:46.493" v="4561" actId="27636"/>
        <pc:sldMkLst>
          <pc:docMk/>
          <pc:sldMk cId="3795639531" sldId="391"/>
        </pc:sldMkLst>
        <pc:spChg chg="mod">
          <ac:chgData name="Williamson, Kayla" userId="f6d78e1c-d464-46c4-b916-d010e67472c2" providerId="ADAL" clId="{52D9BC48-1267-4DB0-8E93-337302587653}" dt="2022-01-27T03:42:46.493" v="4561" actId="27636"/>
          <ac:spMkLst>
            <pc:docMk/>
            <pc:sldMk cId="3795639531" sldId="391"/>
            <ac:spMk id="3" creationId="{7C5D94A6-1B39-4C46-8253-87BFD0426667}"/>
          </ac:spMkLst>
        </pc:spChg>
      </pc:sldChg>
      <pc:sldChg chg="add del ord">
        <pc:chgData name="Williamson, Kayla" userId="f6d78e1c-d464-46c4-b916-d010e67472c2" providerId="ADAL" clId="{52D9BC48-1267-4DB0-8E93-337302587653}" dt="2022-01-25T02:49:44.647" v="1825" actId="47"/>
        <pc:sldMkLst>
          <pc:docMk/>
          <pc:sldMk cId="2307896549" sldId="392"/>
        </pc:sldMkLst>
      </pc:sldChg>
      <pc:sldChg chg="modSp add mod ord">
        <pc:chgData name="Williamson, Kayla" userId="f6d78e1c-d464-46c4-b916-d010e67472c2" providerId="ADAL" clId="{52D9BC48-1267-4DB0-8E93-337302587653}" dt="2022-01-25T02:48:53.854" v="1821" actId="1076"/>
        <pc:sldMkLst>
          <pc:docMk/>
          <pc:sldMk cId="407208433" sldId="397"/>
        </pc:sldMkLst>
        <pc:picChg chg="mod">
          <ac:chgData name="Williamson, Kayla" userId="f6d78e1c-d464-46c4-b916-d010e67472c2" providerId="ADAL" clId="{52D9BC48-1267-4DB0-8E93-337302587653}" dt="2022-01-25T02:48:53.854" v="1821" actId="1076"/>
          <ac:picMkLst>
            <pc:docMk/>
            <pc:sldMk cId="407208433" sldId="397"/>
            <ac:picMk id="5" creationId="{BBDFE82B-5AB7-4BFF-8C3A-0F8E937C1FB4}"/>
          </ac:picMkLst>
        </pc:picChg>
      </pc:sldChg>
      <pc:sldChg chg="del">
        <pc:chgData name="Williamson, Kayla" userId="f6d78e1c-d464-46c4-b916-d010e67472c2" providerId="ADAL" clId="{52D9BC48-1267-4DB0-8E93-337302587653}" dt="2022-01-27T04:18:03.921" v="5601" actId="47"/>
        <pc:sldMkLst>
          <pc:docMk/>
          <pc:sldMk cId="2861449608" sldId="399"/>
        </pc:sldMkLst>
      </pc:sldChg>
      <pc:sldChg chg="del">
        <pc:chgData name="Williamson, Kayla" userId="f6d78e1c-d464-46c4-b916-d010e67472c2" providerId="ADAL" clId="{52D9BC48-1267-4DB0-8E93-337302587653}" dt="2022-01-27T04:18:04.805" v="5602" actId="47"/>
        <pc:sldMkLst>
          <pc:docMk/>
          <pc:sldMk cId="2479571329" sldId="414"/>
        </pc:sldMkLst>
      </pc:sldChg>
      <pc:sldChg chg="add del ord">
        <pc:chgData name="Williamson, Kayla" userId="f6d78e1c-d464-46c4-b916-d010e67472c2" providerId="ADAL" clId="{52D9BC48-1267-4DB0-8E93-337302587653}" dt="2022-01-27T04:09:47.012" v="5284" actId="47"/>
        <pc:sldMkLst>
          <pc:docMk/>
          <pc:sldMk cId="430682265" sldId="419"/>
        </pc:sldMkLst>
      </pc:sldChg>
      <pc:sldChg chg="del">
        <pc:chgData name="Williamson, Kayla" userId="f6d78e1c-d464-46c4-b916-d010e67472c2" providerId="ADAL" clId="{52D9BC48-1267-4DB0-8E93-337302587653}" dt="2022-01-25T02:06:30.321" v="794" actId="47"/>
        <pc:sldMkLst>
          <pc:docMk/>
          <pc:sldMk cId="1984539360" sldId="420"/>
        </pc:sldMkLst>
      </pc:sldChg>
      <pc:sldChg chg="del">
        <pc:chgData name="Williamson, Kayla" userId="f6d78e1c-d464-46c4-b916-d010e67472c2" providerId="ADAL" clId="{52D9BC48-1267-4DB0-8E93-337302587653}" dt="2022-01-25T02:06:31.599" v="795" actId="47"/>
        <pc:sldMkLst>
          <pc:docMk/>
          <pc:sldMk cId="1535230970" sldId="421"/>
        </pc:sldMkLst>
      </pc:sldChg>
      <pc:sldChg chg="del">
        <pc:chgData name="Williamson, Kayla" userId="f6d78e1c-d464-46c4-b916-d010e67472c2" providerId="ADAL" clId="{52D9BC48-1267-4DB0-8E93-337302587653}" dt="2022-01-25T02:07:13.110" v="801" actId="47"/>
        <pc:sldMkLst>
          <pc:docMk/>
          <pc:sldMk cId="2614109925" sldId="422"/>
        </pc:sldMkLst>
      </pc:sldChg>
      <pc:sldChg chg="modSp del mod">
        <pc:chgData name="Williamson, Kayla" userId="f6d78e1c-d464-46c4-b916-d010e67472c2" providerId="ADAL" clId="{52D9BC48-1267-4DB0-8E93-337302587653}" dt="2022-01-25T02:04:30.806" v="791" actId="47"/>
        <pc:sldMkLst>
          <pc:docMk/>
          <pc:sldMk cId="3541057811" sldId="428"/>
        </pc:sldMkLst>
        <pc:spChg chg="mod">
          <ac:chgData name="Williamson, Kayla" userId="f6d78e1c-d464-46c4-b916-d010e67472c2" providerId="ADAL" clId="{52D9BC48-1267-4DB0-8E93-337302587653}" dt="2022-01-25T01:03:41.818" v="84" actId="20577"/>
          <ac:spMkLst>
            <pc:docMk/>
            <pc:sldMk cId="3541057811" sldId="428"/>
            <ac:spMk id="10243" creationId="{00000000-0000-0000-0000-000000000000}"/>
          </ac:spMkLst>
        </pc:spChg>
      </pc:sldChg>
      <pc:sldChg chg="del">
        <pc:chgData name="Williamson, Kayla" userId="f6d78e1c-d464-46c4-b916-d010e67472c2" providerId="ADAL" clId="{52D9BC48-1267-4DB0-8E93-337302587653}" dt="2022-01-25T02:04:35.160" v="792" actId="47"/>
        <pc:sldMkLst>
          <pc:docMk/>
          <pc:sldMk cId="1147792161" sldId="429"/>
        </pc:sldMkLst>
      </pc:sldChg>
      <pc:sldChg chg="modSp mod">
        <pc:chgData name="Williamson, Kayla" userId="f6d78e1c-d464-46c4-b916-d010e67472c2" providerId="ADAL" clId="{52D9BC48-1267-4DB0-8E93-337302587653}" dt="2022-01-27T02:20:01.381" v="2795" actId="20577"/>
        <pc:sldMkLst>
          <pc:docMk/>
          <pc:sldMk cId="1073165531" sldId="430"/>
        </pc:sldMkLst>
        <pc:spChg chg="mod">
          <ac:chgData name="Williamson, Kayla" userId="f6d78e1c-d464-46c4-b916-d010e67472c2" providerId="ADAL" clId="{52D9BC48-1267-4DB0-8E93-337302587653}" dt="2022-01-27T02:20:01.381" v="2795" actId="20577"/>
          <ac:spMkLst>
            <pc:docMk/>
            <pc:sldMk cId="1073165531" sldId="430"/>
            <ac:spMk id="2" creationId="{00000000-0000-0000-0000-000000000000}"/>
          </ac:spMkLst>
        </pc:spChg>
        <pc:spChg chg="mod">
          <ac:chgData name="Williamson, Kayla" userId="f6d78e1c-d464-46c4-b916-d010e67472c2" providerId="ADAL" clId="{52D9BC48-1267-4DB0-8E93-337302587653}" dt="2022-01-25T00:44:37.031" v="3" actId="313"/>
          <ac:spMkLst>
            <pc:docMk/>
            <pc:sldMk cId="1073165531" sldId="430"/>
            <ac:spMk id="3" creationId="{00000000-0000-0000-0000-000000000000}"/>
          </ac:spMkLst>
        </pc:spChg>
      </pc:sldChg>
      <pc:sldChg chg="addSp modSp mod">
        <pc:chgData name="Williamson, Kayla" userId="f6d78e1c-d464-46c4-b916-d010e67472c2" providerId="ADAL" clId="{52D9BC48-1267-4DB0-8E93-337302587653}" dt="2022-01-27T03:10:28.797" v="4003" actId="20577"/>
        <pc:sldMkLst>
          <pc:docMk/>
          <pc:sldMk cId="133280515" sldId="435"/>
        </pc:sldMkLst>
        <pc:spChg chg="mod">
          <ac:chgData name="Williamson, Kayla" userId="f6d78e1c-d464-46c4-b916-d010e67472c2" providerId="ADAL" clId="{52D9BC48-1267-4DB0-8E93-337302587653}" dt="2022-01-25T02:36:48.210" v="1308" actId="1076"/>
          <ac:spMkLst>
            <pc:docMk/>
            <pc:sldMk cId="133280515" sldId="435"/>
            <ac:spMk id="2" creationId="{2AD4021D-E1EC-4677-A21E-350CB98CADB8}"/>
          </ac:spMkLst>
        </pc:spChg>
        <pc:spChg chg="add mod">
          <ac:chgData name="Williamson, Kayla" userId="f6d78e1c-d464-46c4-b916-d010e67472c2" providerId="ADAL" clId="{52D9BC48-1267-4DB0-8E93-337302587653}" dt="2022-01-27T03:10:28.797" v="4003" actId="20577"/>
          <ac:spMkLst>
            <pc:docMk/>
            <pc:sldMk cId="133280515" sldId="435"/>
            <ac:spMk id="4" creationId="{75F1B296-CE57-4781-A7D4-3B22EC72D360}"/>
          </ac:spMkLst>
        </pc:spChg>
        <pc:graphicFrameChg chg="mod">
          <ac:chgData name="Williamson, Kayla" userId="f6d78e1c-d464-46c4-b916-d010e67472c2" providerId="ADAL" clId="{52D9BC48-1267-4DB0-8E93-337302587653}" dt="2022-01-27T03:03:59.357" v="3514" actId="207"/>
          <ac:graphicFrameMkLst>
            <pc:docMk/>
            <pc:sldMk cId="133280515" sldId="435"/>
            <ac:graphicFrameMk id="8" creationId="{E8978126-1BF8-4B69-B32C-9E21F8DD015A}"/>
          </ac:graphicFrameMkLst>
        </pc:graphicFrameChg>
      </pc:sldChg>
      <pc:sldChg chg="del">
        <pc:chgData name="Williamson, Kayla" userId="f6d78e1c-d464-46c4-b916-d010e67472c2" providerId="ADAL" clId="{52D9BC48-1267-4DB0-8E93-337302587653}" dt="2022-01-25T02:56:35.903" v="2696" actId="47"/>
        <pc:sldMkLst>
          <pc:docMk/>
          <pc:sldMk cId="3725124092" sldId="436"/>
        </pc:sldMkLst>
      </pc:sldChg>
      <pc:sldChg chg="del">
        <pc:chgData name="Williamson, Kayla" userId="f6d78e1c-d464-46c4-b916-d010e67472c2" providerId="ADAL" clId="{52D9BC48-1267-4DB0-8E93-337302587653}" dt="2022-01-27T02:16:33.315" v="2771" actId="47"/>
        <pc:sldMkLst>
          <pc:docMk/>
          <pc:sldMk cId="1661889609" sldId="437"/>
        </pc:sldMkLst>
      </pc:sldChg>
      <pc:sldChg chg="del">
        <pc:chgData name="Williamson, Kayla" userId="f6d78e1c-d464-46c4-b916-d010e67472c2" providerId="ADAL" clId="{52D9BC48-1267-4DB0-8E93-337302587653}" dt="2022-01-25T02:34:19.170" v="1275" actId="47"/>
        <pc:sldMkLst>
          <pc:docMk/>
          <pc:sldMk cId="1523675561" sldId="438"/>
        </pc:sldMkLst>
      </pc:sldChg>
      <pc:sldChg chg="modSp add del mod">
        <pc:chgData name="Williamson, Kayla" userId="f6d78e1c-d464-46c4-b916-d010e67472c2" providerId="ADAL" clId="{52D9BC48-1267-4DB0-8E93-337302587653}" dt="2022-01-27T02:47:05.574" v="3505" actId="47"/>
        <pc:sldMkLst>
          <pc:docMk/>
          <pc:sldMk cId="2170373513" sldId="439"/>
        </pc:sldMkLst>
        <pc:spChg chg="mod">
          <ac:chgData name="Williamson, Kayla" userId="f6d78e1c-d464-46c4-b916-d010e67472c2" providerId="ADAL" clId="{52D9BC48-1267-4DB0-8E93-337302587653}" dt="2022-01-25T02:41:40.153" v="1424" actId="20577"/>
          <ac:spMkLst>
            <pc:docMk/>
            <pc:sldMk cId="2170373513" sldId="439"/>
            <ac:spMk id="3" creationId="{CCAF6823-C887-4EA0-A9E7-8CD3628CF942}"/>
          </ac:spMkLst>
        </pc:spChg>
      </pc:sldChg>
      <pc:sldChg chg="del">
        <pc:chgData name="Williamson, Kayla" userId="f6d78e1c-d464-46c4-b916-d010e67472c2" providerId="ADAL" clId="{52D9BC48-1267-4DB0-8E93-337302587653}" dt="2022-01-25T00:47:08.436" v="30" actId="47"/>
        <pc:sldMkLst>
          <pc:docMk/>
          <pc:sldMk cId="2870332343" sldId="439"/>
        </pc:sldMkLst>
      </pc:sldChg>
      <pc:sldChg chg="addSp delSp modSp new mod ord">
        <pc:chgData name="Williamson, Kayla" userId="f6d78e1c-d464-46c4-b916-d010e67472c2" providerId="ADAL" clId="{52D9BC48-1267-4DB0-8E93-337302587653}" dt="2022-01-27T03:31:05.985" v="4490"/>
        <pc:sldMkLst>
          <pc:docMk/>
          <pc:sldMk cId="2445111117" sldId="440"/>
        </pc:sldMkLst>
        <pc:spChg chg="mod">
          <ac:chgData name="Williamson, Kayla" userId="f6d78e1c-d464-46c4-b916-d010e67472c2" providerId="ADAL" clId="{52D9BC48-1267-4DB0-8E93-337302587653}" dt="2022-01-25T01:16:18.888" v="114" actId="20577"/>
          <ac:spMkLst>
            <pc:docMk/>
            <pc:sldMk cId="2445111117" sldId="440"/>
            <ac:spMk id="2" creationId="{62007B95-1D1A-4962-863A-AF7415A517E9}"/>
          </ac:spMkLst>
        </pc:spChg>
        <pc:spChg chg="del">
          <ac:chgData name="Williamson, Kayla" userId="f6d78e1c-d464-46c4-b916-d010e67472c2" providerId="ADAL" clId="{52D9BC48-1267-4DB0-8E93-337302587653}" dt="2022-01-25T01:16:21.689" v="115" actId="478"/>
          <ac:spMkLst>
            <pc:docMk/>
            <pc:sldMk cId="2445111117" sldId="440"/>
            <ac:spMk id="3" creationId="{C675E230-F9A7-4FD1-8362-D5B880D0DE76}"/>
          </ac:spMkLst>
        </pc:spChg>
        <pc:spChg chg="add mod">
          <ac:chgData name="Williamson, Kayla" userId="f6d78e1c-d464-46c4-b916-d010e67472c2" providerId="ADAL" clId="{52D9BC48-1267-4DB0-8E93-337302587653}" dt="2022-01-25T01:17:45.386" v="123" actId="207"/>
          <ac:spMkLst>
            <pc:docMk/>
            <pc:sldMk cId="2445111117" sldId="440"/>
            <ac:spMk id="6" creationId="{ACCB1F36-1653-432D-9204-91E46BD0929B}"/>
          </ac:spMkLst>
        </pc:spChg>
        <pc:spChg chg="add mod">
          <ac:chgData name="Williamson, Kayla" userId="f6d78e1c-d464-46c4-b916-d010e67472c2" providerId="ADAL" clId="{52D9BC48-1267-4DB0-8E93-337302587653}" dt="2022-01-25T01:19:29.308" v="157"/>
          <ac:spMkLst>
            <pc:docMk/>
            <pc:sldMk cId="2445111117" sldId="440"/>
            <ac:spMk id="7" creationId="{67CE2FF3-FB54-41CF-9450-EB21220B08CB}"/>
          </ac:spMkLst>
        </pc:spChg>
        <pc:spChg chg="add mod">
          <ac:chgData name="Williamson, Kayla" userId="f6d78e1c-d464-46c4-b916-d010e67472c2" providerId="ADAL" clId="{52D9BC48-1267-4DB0-8E93-337302587653}" dt="2022-01-25T01:17:55.835" v="127" actId="1076"/>
          <ac:spMkLst>
            <pc:docMk/>
            <pc:sldMk cId="2445111117" sldId="440"/>
            <ac:spMk id="8" creationId="{20C54C03-9B44-46F1-B01C-EB319F1ED5EA}"/>
          </ac:spMkLst>
        </pc:spChg>
        <pc:spChg chg="add mod">
          <ac:chgData name="Williamson, Kayla" userId="f6d78e1c-d464-46c4-b916-d010e67472c2" providerId="ADAL" clId="{52D9BC48-1267-4DB0-8E93-337302587653}" dt="2022-01-25T01:18:00.380" v="129" actId="1076"/>
          <ac:spMkLst>
            <pc:docMk/>
            <pc:sldMk cId="2445111117" sldId="440"/>
            <ac:spMk id="9" creationId="{E733926E-4DEB-4E9C-84B1-729F633B9A24}"/>
          </ac:spMkLst>
        </pc:spChg>
        <pc:spChg chg="add mod">
          <ac:chgData name="Williamson, Kayla" userId="f6d78e1c-d464-46c4-b916-d010e67472c2" providerId="ADAL" clId="{52D9BC48-1267-4DB0-8E93-337302587653}" dt="2022-01-25T01:19:25.026" v="155" actId="207"/>
          <ac:spMkLst>
            <pc:docMk/>
            <pc:sldMk cId="2445111117" sldId="440"/>
            <ac:spMk id="10" creationId="{FED45A4A-0D46-4B8F-BF41-1E75761BE3A9}"/>
          </ac:spMkLst>
        </pc:spChg>
        <pc:spChg chg="add mod">
          <ac:chgData name="Williamson, Kayla" userId="f6d78e1c-d464-46c4-b916-d010e67472c2" providerId="ADAL" clId="{52D9BC48-1267-4DB0-8E93-337302587653}" dt="2022-01-25T01:19:47.574" v="162" actId="20577"/>
          <ac:spMkLst>
            <pc:docMk/>
            <pc:sldMk cId="2445111117" sldId="440"/>
            <ac:spMk id="11" creationId="{476CCB54-FE76-4B80-859A-BBCB779FEF31}"/>
          </ac:spMkLst>
        </pc:spChg>
        <pc:spChg chg="add mod">
          <ac:chgData name="Williamson, Kayla" userId="f6d78e1c-d464-46c4-b916-d010e67472c2" providerId="ADAL" clId="{52D9BC48-1267-4DB0-8E93-337302587653}" dt="2022-01-25T01:20:43.009" v="188" actId="20577"/>
          <ac:spMkLst>
            <pc:docMk/>
            <pc:sldMk cId="2445111117" sldId="440"/>
            <ac:spMk id="12" creationId="{B0514532-8C63-427D-8BF6-8F1AA03340A4}"/>
          </ac:spMkLst>
        </pc:spChg>
        <pc:spChg chg="add mod">
          <ac:chgData name="Williamson, Kayla" userId="f6d78e1c-d464-46c4-b916-d010e67472c2" providerId="ADAL" clId="{52D9BC48-1267-4DB0-8E93-337302587653}" dt="2022-01-25T01:21:20.897" v="213" actId="20577"/>
          <ac:spMkLst>
            <pc:docMk/>
            <pc:sldMk cId="2445111117" sldId="440"/>
            <ac:spMk id="13" creationId="{E61A01A0-17EF-456A-B90C-D0AE954FB490}"/>
          </ac:spMkLst>
        </pc:spChg>
        <pc:spChg chg="add mod">
          <ac:chgData name="Williamson, Kayla" userId="f6d78e1c-d464-46c4-b916-d010e67472c2" providerId="ADAL" clId="{52D9BC48-1267-4DB0-8E93-337302587653}" dt="2022-01-25T01:22:15.401" v="250" actId="20577"/>
          <ac:spMkLst>
            <pc:docMk/>
            <pc:sldMk cId="2445111117" sldId="440"/>
            <ac:spMk id="19" creationId="{7D48607A-3B57-4AB9-88C7-A25E023C5D16}"/>
          </ac:spMkLst>
        </pc:spChg>
        <pc:spChg chg="add mod">
          <ac:chgData name="Williamson, Kayla" userId="f6d78e1c-d464-46c4-b916-d010e67472c2" providerId="ADAL" clId="{52D9BC48-1267-4DB0-8E93-337302587653}" dt="2022-01-25T01:22:33.620" v="262" actId="1076"/>
          <ac:spMkLst>
            <pc:docMk/>
            <pc:sldMk cId="2445111117" sldId="440"/>
            <ac:spMk id="20" creationId="{81B97EBF-EE86-478C-8D9F-68CBCD2C3E53}"/>
          </ac:spMkLst>
        </pc:spChg>
        <pc:spChg chg="add mod">
          <ac:chgData name="Williamson, Kayla" userId="f6d78e1c-d464-46c4-b916-d010e67472c2" providerId="ADAL" clId="{52D9BC48-1267-4DB0-8E93-337302587653}" dt="2022-01-25T01:25:30.125" v="326" actId="255"/>
          <ac:spMkLst>
            <pc:docMk/>
            <pc:sldMk cId="2445111117" sldId="440"/>
            <ac:spMk id="21" creationId="{14AFAA65-91E9-46DB-A992-E13ABDB3F7E4}"/>
          </ac:spMkLst>
        </pc:spChg>
        <pc:picChg chg="add del">
          <ac:chgData name="Williamson, Kayla" userId="f6d78e1c-d464-46c4-b916-d010e67472c2" providerId="ADAL" clId="{52D9BC48-1267-4DB0-8E93-337302587653}" dt="2022-01-25T01:16:27.631" v="119"/>
          <ac:picMkLst>
            <pc:docMk/>
            <pc:sldMk cId="2445111117" sldId="440"/>
            <ac:picMk id="4" creationId="{B0846B85-B5A2-47A5-9DDB-847F2735E762}"/>
          </ac:picMkLst>
        </pc:picChg>
        <pc:picChg chg="add del">
          <ac:chgData name="Williamson, Kayla" userId="f6d78e1c-d464-46c4-b916-d010e67472c2" providerId="ADAL" clId="{52D9BC48-1267-4DB0-8E93-337302587653}" dt="2022-01-25T01:17:18.916" v="121" actId="478"/>
          <ac:picMkLst>
            <pc:docMk/>
            <pc:sldMk cId="2445111117" sldId="440"/>
            <ac:picMk id="5" creationId="{922F8765-ABCF-4F7D-B8D6-80517E220EAB}"/>
          </ac:picMkLst>
        </pc:picChg>
        <pc:cxnChg chg="add mod">
          <ac:chgData name="Williamson, Kayla" userId="f6d78e1c-d464-46c4-b916-d010e67472c2" providerId="ADAL" clId="{52D9BC48-1267-4DB0-8E93-337302587653}" dt="2022-01-25T01:21:44.418" v="216" actId="14100"/>
          <ac:cxnSpMkLst>
            <pc:docMk/>
            <pc:sldMk cId="2445111117" sldId="440"/>
            <ac:cxnSpMk id="15" creationId="{97A286F2-CF6F-4AD5-9F1B-32BC28F24F11}"/>
          </ac:cxnSpMkLst>
        </pc:cxnChg>
        <pc:cxnChg chg="add mod">
          <ac:chgData name="Williamson, Kayla" userId="f6d78e1c-d464-46c4-b916-d010e67472c2" providerId="ADAL" clId="{52D9BC48-1267-4DB0-8E93-337302587653}" dt="2022-01-25T01:21:57.580" v="219" actId="14100"/>
          <ac:cxnSpMkLst>
            <pc:docMk/>
            <pc:sldMk cId="2445111117" sldId="440"/>
            <ac:cxnSpMk id="17" creationId="{F1F68761-1FDB-49A1-B143-1954F06907F1}"/>
          </ac:cxnSpMkLst>
        </pc:cxnChg>
      </pc:sldChg>
      <pc:sldChg chg="addSp delSp modSp new mod">
        <pc:chgData name="Williamson, Kayla" userId="f6d78e1c-d464-46c4-b916-d010e67472c2" providerId="ADAL" clId="{52D9BC48-1267-4DB0-8E93-337302587653}" dt="2022-01-28T12:22:12.960" v="6293" actId="108"/>
        <pc:sldMkLst>
          <pc:docMk/>
          <pc:sldMk cId="185349695" sldId="441"/>
        </pc:sldMkLst>
        <pc:spChg chg="mod">
          <ac:chgData name="Williamson, Kayla" userId="f6d78e1c-d464-46c4-b916-d010e67472c2" providerId="ADAL" clId="{52D9BC48-1267-4DB0-8E93-337302587653}" dt="2022-01-25T01:24:00.390" v="307" actId="20577"/>
          <ac:spMkLst>
            <pc:docMk/>
            <pc:sldMk cId="185349695" sldId="441"/>
            <ac:spMk id="2" creationId="{A55FD2BA-E7FF-4892-835F-86EE83D48998}"/>
          </ac:spMkLst>
        </pc:spChg>
        <pc:spChg chg="mod">
          <ac:chgData name="Williamson, Kayla" userId="f6d78e1c-d464-46c4-b916-d010e67472c2" providerId="ADAL" clId="{52D9BC48-1267-4DB0-8E93-337302587653}" dt="2022-01-28T12:22:12.960" v="6293" actId="108"/>
          <ac:spMkLst>
            <pc:docMk/>
            <pc:sldMk cId="185349695" sldId="441"/>
            <ac:spMk id="3" creationId="{5AFF0C32-B764-4554-BEB4-242281D63C5D}"/>
          </ac:spMkLst>
        </pc:spChg>
        <pc:spChg chg="add del">
          <ac:chgData name="Williamson, Kayla" userId="f6d78e1c-d464-46c4-b916-d010e67472c2" providerId="ADAL" clId="{52D9BC48-1267-4DB0-8E93-337302587653}" dt="2022-01-27T02:23:14.984" v="2901"/>
          <ac:spMkLst>
            <pc:docMk/>
            <pc:sldMk cId="185349695" sldId="441"/>
            <ac:spMk id="4" creationId="{EDC52C4A-31EE-4F93-8D0B-A4F6B66719B3}"/>
          </ac:spMkLst>
        </pc:spChg>
        <pc:picChg chg="add del">
          <ac:chgData name="Williamson, Kayla" userId="f6d78e1c-d464-46c4-b916-d010e67472c2" providerId="ADAL" clId="{52D9BC48-1267-4DB0-8E93-337302587653}" dt="2022-01-27T02:23:14.984" v="2901"/>
          <ac:picMkLst>
            <pc:docMk/>
            <pc:sldMk cId="185349695" sldId="441"/>
            <ac:picMk id="1026" creationId="{FB232F82-449C-4777-BCF3-2E1F683813C4}"/>
          </ac:picMkLst>
        </pc:picChg>
        <pc:picChg chg="add del">
          <ac:chgData name="Williamson, Kayla" userId="f6d78e1c-d464-46c4-b916-d010e67472c2" providerId="ADAL" clId="{52D9BC48-1267-4DB0-8E93-337302587653}" dt="2022-01-27T02:23:14.984" v="2901"/>
          <ac:picMkLst>
            <pc:docMk/>
            <pc:sldMk cId="185349695" sldId="441"/>
            <ac:picMk id="1027" creationId="{44F70179-9A49-4423-B1B6-63D6E0A73CE8}"/>
          </ac:picMkLst>
        </pc:picChg>
        <pc:picChg chg="add del">
          <ac:chgData name="Williamson, Kayla" userId="f6d78e1c-d464-46c4-b916-d010e67472c2" providerId="ADAL" clId="{52D9BC48-1267-4DB0-8E93-337302587653}" dt="2022-01-27T02:23:14.984" v="2901"/>
          <ac:picMkLst>
            <pc:docMk/>
            <pc:sldMk cId="185349695" sldId="441"/>
            <ac:picMk id="1028" creationId="{573752A3-55C9-4E6B-9FD4-2D55E7E163AB}"/>
          </ac:picMkLst>
        </pc:picChg>
        <pc:picChg chg="add del">
          <ac:chgData name="Williamson, Kayla" userId="f6d78e1c-d464-46c4-b916-d010e67472c2" providerId="ADAL" clId="{52D9BC48-1267-4DB0-8E93-337302587653}" dt="2022-01-27T02:23:14.984" v="2901"/>
          <ac:picMkLst>
            <pc:docMk/>
            <pc:sldMk cId="185349695" sldId="441"/>
            <ac:picMk id="1029" creationId="{42F2A9C3-65CB-4D39-B943-AC4E10C3B10F}"/>
          </ac:picMkLst>
        </pc:picChg>
        <pc:picChg chg="add del">
          <ac:chgData name="Williamson, Kayla" userId="f6d78e1c-d464-46c4-b916-d010e67472c2" providerId="ADAL" clId="{52D9BC48-1267-4DB0-8E93-337302587653}" dt="2022-01-27T02:23:14.984" v="2901"/>
          <ac:picMkLst>
            <pc:docMk/>
            <pc:sldMk cId="185349695" sldId="441"/>
            <ac:picMk id="1030" creationId="{5001C8F4-6DA2-4470-9D8A-7C8048D9F891}"/>
          </ac:picMkLst>
        </pc:picChg>
        <pc:picChg chg="add del">
          <ac:chgData name="Williamson, Kayla" userId="f6d78e1c-d464-46c4-b916-d010e67472c2" providerId="ADAL" clId="{52D9BC48-1267-4DB0-8E93-337302587653}" dt="2022-01-27T02:23:14.984" v="2901"/>
          <ac:picMkLst>
            <pc:docMk/>
            <pc:sldMk cId="185349695" sldId="441"/>
            <ac:picMk id="1031" creationId="{DC66D273-0D44-4D38-8A54-0D4CEDEA4E7C}"/>
          </ac:picMkLst>
        </pc:picChg>
        <pc:picChg chg="add del">
          <ac:chgData name="Williamson, Kayla" userId="f6d78e1c-d464-46c4-b916-d010e67472c2" providerId="ADAL" clId="{52D9BC48-1267-4DB0-8E93-337302587653}" dt="2022-01-27T02:23:14.984" v="2901"/>
          <ac:picMkLst>
            <pc:docMk/>
            <pc:sldMk cId="185349695" sldId="441"/>
            <ac:picMk id="1032" creationId="{8EB64BBE-3D65-4F4C-A54D-7CF611DA01FD}"/>
          </ac:picMkLst>
        </pc:picChg>
        <pc:picChg chg="add del">
          <ac:chgData name="Williamson, Kayla" userId="f6d78e1c-d464-46c4-b916-d010e67472c2" providerId="ADAL" clId="{52D9BC48-1267-4DB0-8E93-337302587653}" dt="2022-01-27T02:23:14.984" v="2901"/>
          <ac:picMkLst>
            <pc:docMk/>
            <pc:sldMk cId="185349695" sldId="441"/>
            <ac:picMk id="1033" creationId="{01F9E13C-FCDE-4B4F-9CC5-F35D01757086}"/>
          </ac:picMkLst>
        </pc:picChg>
        <pc:picChg chg="add del">
          <ac:chgData name="Williamson, Kayla" userId="f6d78e1c-d464-46c4-b916-d010e67472c2" providerId="ADAL" clId="{52D9BC48-1267-4DB0-8E93-337302587653}" dt="2022-01-27T02:23:14.984" v="2901"/>
          <ac:picMkLst>
            <pc:docMk/>
            <pc:sldMk cId="185349695" sldId="441"/>
            <ac:picMk id="1034" creationId="{78D1B707-238A-49AB-8971-365278D40D86}"/>
          </ac:picMkLst>
        </pc:picChg>
        <pc:picChg chg="add del">
          <ac:chgData name="Williamson, Kayla" userId="f6d78e1c-d464-46c4-b916-d010e67472c2" providerId="ADAL" clId="{52D9BC48-1267-4DB0-8E93-337302587653}" dt="2022-01-27T02:23:14.984" v="2901"/>
          <ac:picMkLst>
            <pc:docMk/>
            <pc:sldMk cId="185349695" sldId="441"/>
            <ac:picMk id="1035" creationId="{41DD917D-1005-48D8-ACFE-A8386FA29928}"/>
          </ac:picMkLst>
        </pc:picChg>
        <pc:picChg chg="add del">
          <ac:chgData name="Williamson, Kayla" userId="f6d78e1c-d464-46c4-b916-d010e67472c2" providerId="ADAL" clId="{52D9BC48-1267-4DB0-8E93-337302587653}" dt="2022-01-27T02:23:14.984" v="2901"/>
          <ac:picMkLst>
            <pc:docMk/>
            <pc:sldMk cId="185349695" sldId="441"/>
            <ac:picMk id="1036" creationId="{DE09FE1C-AEA3-4F72-A734-5C4057E9D466}"/>
          </ac:picMkLst>
        </pc:picChg>
        <pc:picChg chg="add del">
          <ac:chgData name="Williamson, Kayla" userId="f6d78e1c-d464-46c4-b916-d010e67472c2" providerId="ADAL" clId="{52D9BC48-1267-4DB0-8E93-337302587653}" dt="2022-01-27T02:23:14.984" v="2901"/>
          <ac:picMkLst>
            <pc:docMk/>
            <pc:sldMk cId="185349695" sldId="441"/>
            <ac:picMk id="1037" creationId="{EE20AAA1-C8A0-4D47-94C7-A0EDB46CDA8B}"/>
          </ac:picMkLst>
        </pc:picChg>
        <pc:picChg chg="add del">
          <ac:chgData name="Williamson, Kayla" userId="f6d78e1c-d464-46c4-b916-d010e67472c2" providerId="ADAL" clId="{52D9BC48-1267-4DB0-8E93-337302587653}" dt="2022-01-27T02:23:14.984" v="2901"/>
          <ac:picMkLst>
            <pc:docMk/>
            <pc:sldMk cId="185349695" sldId="441"/>
            <ac:picMk id="1038" creationId="{2F9423A6-2108-4667-89ED-5BE061BAB7CF}"/>
          </ac:picMkLst>
        </pc:picChg>
        <pc:picChg chg="add del">
          <ac:chgData name="Williamson, Kayla" userId="f6d78e1c-d464-46c4-b916-d010e67472c2" providerId="ADAL" clId="{52D9BC48-1267-4DB0-8E93-337302587653}" dt="2022-01-27T02:23:14.984" v="2901"/>
          <ac:picMkLst>
            <pc:docMk/>
            <pc:sldMk cId="185349695" sldId="441"/>
            <ac:picMk id="1039" creationId="{62F891C5-A9D5-4327-A22A-3A7B31C0760E}"/>
          </ac:picMkLst>
        </pc:picChg>
        <pc:picChg chg="add del">
          <ac:chgData name="Williamson, Kayla" userId="f6d78e1c-d464-46c4-b916-d010e67472c2" providerId="ADAL" clId="{52D9BC48-1267-4DB0-8E93-337302587653}" dt="2022-01-27T02:23:14.984" v="2901"/>
          <ac:picMkLst>
            <pc:docMk/>
            <pc:sldMk cId="185349695" sldId="441"/>
            <ac:picMk id="1040" creationId="{0F8FED64-04F6-484C-ACBA-D4F9B43D62E2}"/>
          </ac:picMkLst>
        </pc:picChg>
        <pc:picChg chg="add del">
          <ac:chgData name="Williamson, Kayla" userId="f6d78e1c-d464-46c4-b916-d010e67472c2" providerId="ADAL" clId="{52D9BC48-1267-4DB0-8E93-337302587653}" dt="2022-01-27T02:23:14.984" v="2901"/>
          <ac:picMkLst>
            <pc:docMk/>
            <pc:sldMk cId="185349695" sldId="441"/>
            <ac:picMk id="1041" creationId="{DA80AFE2-4E30-4E53-BE10-67E19FC36CF6}"/>
          </ac:picMkLst>
        </pc:picChg>
        <pc:picChg chg="add del">
          <ac:chgData name="Williamson, Kayla" userId="f6d78e1c-d464-46c4-b916-d010e67472c2" providerId="ADAL" clId="{52D9BC48-1267-4DB0-8E93-337302587653}" dt="2022-01-27T02:23:14.984" v="2901"/>
          <ac:picMkLst>
            <pc:docMk/>
            <pc:sldMk cId="185349695" sldId="441"/>
            <ac:picMk id="1042" creationId="{55C19724-DAA7-4013-9B03-592755028721}"/>
          </ac:picMkLst>
        </pc:picChg>
        <pc:picChg chg="add del">
          <ac:chgData name="Williamson, Kayla" userId="f6d78e1c-d464-46c4-b916-d010e67472c2" providerId="ADAL" clId="{52D9BC48-1267-4DB0-8E93-337302587653}" dt="2022-01-27T02:23:14.984" v="2901"/>
          <ac:picMkLst>
            <pc:docMk/>
            <pc:sldMk cId="185349695" sldId="441"/>
            <ac:picMk id="1043" creationId="{FF38E815-A921-4980-9765-8C0A853C8B20}"/>
          </ac:picMkLst>
        </pc:picChg>
      </pc:sldChg>
      <pc:sldChg chg="new del">
        <pc:chgData name="Williamson, Kayla" userId="f6d78e1c-d464-46c4-b916-d010e67472c2" providerId="ADAL" clId="{52D9BC48-1267-4DB0-8E93-337302587653}" dt="2022-01-25T01:23:49.978" v="296" actId="47"/>
        <pc:sldMkLst>
          <pc:docMk/>
          <pc:sldMk cId="325593700" sldId="441"/>
        </pc:sldMkLst>
      </pc:sldChg>
      <pc:sldChg chg="add del">
        <pc:chgData name="Williamson, Kayla" userId="f6d78e1c-d464-46c4-b916-d010e67472c2" providerId="ADAL" clId="{52D9BC48-1267-4DB0-8E93-337302587653}" dt="2022-01-25T01:16:23.682" v="117"/>
        <pc:sldMkLst>
          <pc:docMk/>
          <pc:sldMk cId="1299995601" sldId="441"/>
        </pc:sldMkLst>
      </pc:sldChg>
      <pc:sldChg chg="modSp new mod">
        <pc:chgData name="Williamson, Kayla" userId="f6d78e1c-d464-46c4-b916-d010e67472c2" providerId="ADAL" clId="{52D9BC48-1267-4DB0-8E93-337302587653}" dt="2022-01-27T03:25:35.412" v="4486" actId="15"/>
        <pc:sldMkLst>
          <pc:docMk/>
          <pc:sldMk cId="1528176563" sldId="442"/>
        </pc:sldMkLst>
        <pc:spChg chg="mod">
          <ac:chgData name="Williamson, Kayla" userId="f6d78e1c-d464-46c4-b916-d010e67472c2" providerId="ADAL" clId="{52D9BC48-1267-4DB0-8E93-337302587653}" dt="2022-01-25T01:47:28.308" v="460" actId="20577"/>
          <ac:spMkLst>
            <pc:docMk/>
            <pc:sldMk cId="1528176563" sldId="442"/>
            <ac:spMk id="2" creationId="{9C73EE4E-3D93-4361-8F74-2FF7E10C2411}"/>
          </ac:spMkLst>
        </pc:spChg>
        <pc:spChg chg="mod">
          <ac:chgData name="Williamson, Kayla" userId="f6d78e1c-d464-46c4-b916-d010e67472c2" providerId="ADAL" clId="{52D9BC48-1267-4DB0-8E93-337302587653}" dt="2022-01-27T03:25:35.412" v="4486" actId="15"/>
          <ac:spMkLst>
            <pc:docMk/>
            <pc:sldMk cId="1528176563" sldId="442"/>
            <ac:spMk id="3" creationId="{E9911BDE-16E3-4031-B2E3-5A560A11ABF4}"/>
          </ac:spMkLst>
        </pc:spChg>
      </pc:sldChg>
      <pc:sldChg chg="add">
        <pc:chgData name="Williamson, Kayla" userId="f6d78e1c-d464-46c4-b916-d010e67472c2" providerId="ADAL" clId="{52D9BC48-1267-4DB0-8E93-337302587653}" dt="2022-01-25T01:55:56.614" v="743"/>
        <pc:sldMkLst>
          <pc:docMk/>
          <pc:sldMk cId="2095714429" sldId="443"/>
        </pc:sldMkLst>
      </pc:sldChg>
      <pc:sldChg chg="add">
        <pc:chgData name="Williamson, Kayla" userId="f6d78e1c-d464-46c4-b916-d010e67472c2" providerId="ADAL" clId="{52D9BC48-1267-4DB0-8E93-337302587653}" dt="2022-01-25T02:02:50.429" v="786"/>
        <pc:sldMkLst>
          <pc:docMk/>
          <pc:sldMk cId="2285965650" sldId="444"/>
        </pc:sldMkLst>
      </pc:sldChg>
      <pc:sldChg chg="modSp add mod ord">
        <pc:chgData name="Williamson, Kayla" userId="f6d78e1c-d464-46c4-b916-d010e67472c2" providerId="ADAL" clId="{52D9BC48-1267-4DB0-8E93-337302587653}" dt="2022-01-25T02:56:04.241" v="2695" actId="20577"/>
        <pc:sldMkLst>
          <pc:docMk/>
          <pc:sldMk cId="1061554075" sldId="445"/>
        </pc:sldMkLst>
        <pc:spChg chg="mod">
          <ac:chgData name="Williamson, Kayla" userId="f6d78e1c-d464-46c4-b916-d010e67472c2" providerId="ADAL" clId="{52D9BC48-1267-4DB0-8E93-337302587653}" dt="2022-01-25T02:56:04.241" v="2695" actId="20577"/>
          <ac:spMkLst>
            <pc:docMk/>
            <pc:sldMk cId="1061554075" sldId="445"/>
            <ac:spMk id="10243" creationId="{00000000-0000-0000-0000-000000000000}"/>
          </ac:spMkLst>
        </pc:spChg>
      </pc:sldChg>
      <pc:sldChg chg="add ord">
        <pc:chgData name="Williamson, Kayla" userId="f6d78e1c-d464-46c4-b916-d010e67472c2" providerId="ADAL" clId="{52D9BC48-1267-4DB0-8E93-337302587653}" dt="2022-01-27T04:05:54.330" v="5161"/>
        <pc:sldMkLst>
          <pc:docMk/>
          <pc:sldMk cId="2643143630" sldId="446"/>
        </pc:sldMkLst>
      </pc:sldChg>
      <pc:sldChg chg="addSp modSp new mod">
        <pc:chgData name="Williamson, Kayla" userId="f6d78e1c-d464-46c4-b916-d010e67472c2" providerId="ADAL" clId="{52D9BC48-1267-4DB0-8E93-337302587653}" dt="2022-01-27T04:03:43.869" v="4925" actId="1076"/>
        <pc:sldMkLst>
          <pc:docMk/>
          <pc:sldMk cId="2960818851" sldId="447"/>
        </pc:sldMkLst>
        <pc:spChg chg="mod">
          <ac:chgData name="Williamson, Kayla" userId="f6d78e1c-d464-46c4-b916-d010e67472c2" providerId="ADAL" clId="{52D9BC48-1267-4DB0-8E93-337302587653}" dt="2022-01-25T02:07:47.622" v="821" actId="20577"/>
          <ac:spMkLst>
            <pc:docMk/>
            <pc:sldMk cId="2960818851" sldId="447"/>
            <ac:spMk id="2" creationId="{5E313884-D28B-46DC-BD4D-91D2E3112CAF}"/>
          </ac:spMkLst>
        </pc:spChg>
        <pc:spChg chg="mod">
          <ac:chgData name="Williamson, Kayla" userId="f6d78e1c-d464-46c4-b916-d010e67472c2" providerId="ADAL" clId="{52D9BC48-1267-4DB0-8E93-337302587653}" dt="2022-01-27T04:01:46.217" v="4888" actId="20577"/>
          <ac:spMkLst>
            <pc:docMk/>
            <pc:sldMk cId="2960818851" sldId="447"/>
            <ac:spMk id="3" creationId="{E778BF7E-4D3F-4318-BFB1-BB044E6EE1BE}"/>
          </ac:spMkLst>
        </pc:spChg>
        <pc:picChg chg="add mod">
          <ac:chgData name="Williamson, Kayla" userId="f6d78e1c-d464-46c4-b916-d010e67472c2" providerId="ADAL" clId="{52D9BC48-1267-4DB0-8E93-337302587653}" dt="2022-01-27T04:03:43.869" v="4925" actId="1076"/>
          <ac:picMkLst>
            <pc:docMk/>
            <pc:sldMk cId="2960818851" sldId="447"/>
            <ac:picMk id="4" creationId="{79648609-868C-4295-AC95-F225F08DF86F}"/>
          </ac:picMkLst>
        </pc:picChg>
      </pc:sldChg>
      <pc:sldChg chg="modSp new mod">
        <pc:chgData name="Williamson, Kayla" userId="f6d78e1c-d464-46c4-b916-d010e67472c2" providerId="ADAL" clId="{52D9BC48-1267-4DB0-8E93-337302587653}" dt="2022-01-27T04:14:44.244" v="5518" actId="20577"/>
        <pc:sldMkLst>
          <pc:docMk/>
          <pc:sldMk cId="375188988" sldId="448"/>
        </pc:sldMkLst>
        <pc:spChg chg="mod">
          <ac:chgData name="Williamson, Kayla" userId="f6d78e1c-d464-46c4-b916-d010e67472c2" providerId="ADAL" clId="{52D9BC48-1267-4DB0-8E93-337302587653}" dt="2022-01-25T02:26:43.883" v="1057" actId="20577"/>
          <ac:spMkLst>
            <pc:docMk/>
            <pc:sldMk cId="375188988" sldId="448"/>
            <ac:spMk id="2" creationId="{606E02C2-AD83-4A41-8446-6D64C81A58C8}"/>
          </ac:spMkLst>
        </pc:spChg>
        <pc:spChg chg="mod">
          <ac:chgData name="Williamson, Kayla" userId="f6d78e1c-d464-46c4-b916-d010e67472c2" providerId="ADAL" clId="{52D9BC48-1267-4DB0-8E93-337302587653}" dt="2022-01-27T04:14:44.244" v="5518" actId="20577"/>
          <ac:spMkLst>
            <pc:docMk/>
            <pc:sldMk cId="375188988" sldId="448"/>
            <ac:spMk id="3" creationId="{6E2FD6C7-4136-494E-8FAA-60E3CD327025}"/>
          </ac:spMkLst>
        </pc:spChg>
      </pc:sldChg>
      <pc:sldChg chg="modSp new del mod">
        <pc:chgData name="Williamson, Kayla" userId="f6d78e1c-d464-46c4-b916-d010e67472c2" providerId="ADAL" clId="{52D9BC48-1267-4DB0-8E93-337302587653}" dt="2022-01-25T02:55:04.398" v="2577" actId="47"/>
        <pc:sldMkLst>
          <pc:docMk/>
          <pc:sldMk cId="1458388812" sldId="449"/>
        </pc:sldMkLst>
        <pc:spChg chg="mod">
          <ac:chgData name="Williamson, Kayla" userId="f6d78e1c-d464-46c4-b916-d010e67472c2" providerId="ADAL" clId="{52D9BC48-1267-4DB0-8E93-337302587653}" dt="2022-01-25T02:28:42.088" v="1195" actId="20577"/>
          <ac:spMkLst>
            <pc:docMk/>
            <pc:sldMk cId="1458388812" sldId="449"/>
            <ac:spMk id="2" creationId="{FEBB8B0F-FA19-439D-8899-7736C062980A}"/>
          </ac:spMkLst>
        </pc:spChg>
        <pc:spChg chg="mod">
          <ac:chgData name="Williamson, Kayla" userId="f6d78e1c-d464-46c4-b916-d010e67472c2" providerId="ADAL" clId="{52D9BC48-1267-4DB0-8E93-337302587653}" dt="2022-01-25T02:29:03.409" v="1264" actId="20577"/>
          <ac:spMkLst>
            <pc:docMk/>
            <pc:sldMk cId="1458388812" sldId="449"/>
            <ac:spMk id="3" creationId="{2C693565-1652-4EC6-89DC-7F4FC5AD13CE}"/>
          </ac:spMkLst>
        </pc:spChg>
      </pc:sldChg>
      <pc:sldChg chg="modSp new mod ord">
        <pc:chgData name="Williamson, Kayla" userId="f6d78e1c-d464-46c4-b916-d010e67472c2" providerId="ADAL" clId="{52D9BC48-1267-4DB0-8E93-337302587653}" dt="2022-01-25T02:55:54.901" v="2669" actId="20577"/>
        <pc:sldMkLst>
          <pc:docMk/>
          <pc:sldMk cId="1921690264" sldId="450"/>
        </pc:sldMkLst>
        <pc:spChg chg="mod">
          <ac:chgData name="Williamson, Kayla" userId="f6d78e1c-d464-46c4-b916-d010e67472c2" providerId="ADAL" clId="{52D9BC48-1267-4DB0-8E93-337302587653}" dt="2022-01-25T02:55:54.901" v="2669" actId="20577"/>
          <ac:spMkLst>
            <pc:docMk/>
            <pc:sldMk cId="1921690264" sldId="450"/>
            <ac:spMk id="2" creationId="{92D7F05F-3E27-4E81-A82E-8DD39745EDE4}"/>
          </ac:spMkLst>
        </pc:spChg>
        <pc:spChg chg="mod">
          <ac:chgData name="Williamson, Kayla" userId="f6d78e1c-d464-46c4-b916-d010e67472c2" providerId="ADAL" clId="{52D9BC48-1267-4DB0-8E93-337302587653}" dt="2022-01-25T02:55:28.233" v="2667" actId="20577"/>
          <ac:spMkLst>
            <pc:docMk/>
            <pc:sldMk cId="1921690264" sldId="450"/>
            <ac:spMk id="3" creationId="{DA37BC84-2CAA-4D09-BE8A-77808F9280D1}"/>
          </ac:spMkLst>
        </pc:spChg>
      </pc:sldChg>
      <pc:sldChg chg="new del ord">
        <pc:chgData name="Williamson, Kayla" userId="f6d78e1c-d464-46c4-b916-d010e67472c2" providerId="ADAL" clId="{52D9BC48-1267-4DB0-8E93-337302587653}" dt="2022-01-25T02:30:39.676" v="1274" actId="47"/>
        <pc:sldMkLst>
          <pc:docMk/>
          <pc:sldMk cId="1963880573" sldId="450"/>
        </pc:sldMkLst>
      </pc:sldChg>
      <pc:sldChg chg="new del">
        <pc:chgData name="Williamson, Kayla" userId="f6d78e1c-d464-46c4-b916-d010e67472c2" providerId="ADAL" clId="{52D9BC48-1267-4DB0-8E93-337302587653}" dt="2022-01-25T02:40:31.222" v="1379" actId="47"/>
        <pc:sldMkLst>
          <pc:docMk/>
          <pc:sldMk cId="2142664102" sldId="450"/>
        </pc:sldMkLst>
      </pc:sldChg>
      <pc:sldChg chg="new del">
        <pc:chgData name="Williamson, Kayla" userId="f6d78e1c-d464-46c4-b916-d010e67472c2" providerId="ADAL" clId="{52D9BC48-1267-4DB0-8E93-337302587653}" dt="2022-01-25T02:45:34.492" v="1709" actId="47"/>
        <pc:sldMkLst>
          <pc:docMk/>
          <pc:sldMk cId="2444229365" sldId="450"/>
        </pc:sldMkLst>
      </pc:sldChg>
      <pc:sldChg chg="modSp new del mod">
        <pc:chgData name="Williamson, Kayla" userId="f6d78e1c-d464-46c4-b916-d010e67472c2" providerId="ADAL" clId="{52D9BC48-1267-4DB0-8E93-337302587653}" dt="2022-01-25T02:49:48.038" v="1826" actId="47"/>
        <pc:sldMkLst>
          <pc:docMk/>
          <pc:sldMk cId="4123780245" sldId="450"/>
        </pc:sldMkLst>
        <pc:spChg chg="mod">
          <ac:chgData name="Williamson, Kayla" userId="f6d78e1c-d464-46c4-b916-d010e67472c2" providerId="ADAL" clId="{52D9BC48-1267-4DB0-8E93-337302587653}" dt="2022-01-25T02:46:18.873" v="1721" actId="20577"/>
          <ac:spMkLst>
            <pc:docMk/>
            <pc:sldMk cId="4123780245" sldId="450"/>
            <ac:spMk id="2" creationId="{4C8A32A8-DC19-43DD-BDAD-45456C787340}"/>
          </ac:spMkLst>
        </pc:spChg>
        <pc:spChg chg="mod">
          <ac:chgData name="Williamson, Kayla" userId="f6d78e1c-d464-46c4-b916-d010e67472c2" providerId="ADAL" clId="{52D9BC48-1267-4DB0-8E93-337302587653}" dt="2022-01-25T02:46:43.793" v="1812" actId="20577"/>
          <ac:spMkLst>
            <pc:docMk/>
            <pc:sldMk cId="4123780245" sldId="450"/>
            <ac:spMk id="3" creationId="{3AF895A7-A750-44B0-9071-E37395DA04F7}"/>
          </ac:spMkLst>
        </pc:spChg>
      </pc:sldChg>
      <pc:sldChg chg="modSp add mod">
        <pc:chgData name="Williamson, Kayla" userId="f6d78e1c-d464-46c4-b916-d010e67472c2" providerId="ADAL" clId="{52D9BC48-1267-4DB0-8E93-337302587653}" dt="2022-01-27T02:16:08.446" v="2769" actId="207"/>
        <pc:sldMkLst>
          <pc:docMk/>
          <pc:sldMk cId="1510329892" sldId="451"/>
        </pc:sldMkLst>
        <pc:spChg chg="mod">
          <ac:chgData name="Williamson, Kayla" userId="f6d78e1c-d464-46c4-b916-d010e67472c2" providerId="ADAL" clId="{52D9BC48-1267-4DB0-8E93-337302587653}" dt="2022-01-27T02:16:08.446" v="2769" actId="207"/>
          <ac:spMkLst>
            <pc:docMk/>
            <pc:sldMk cId="1510329892" sldId="451"/>
            <ac:spMk id="3" creationId="{CCAF6823-C887-4EA0-A9E7-8CD3628CF942}"/>
          </ac:spMkLst>
        </pc:spChg>
      </pc:sldChg>
      <pc:sldChg chg="modSp new del mod">
        <pc:chgData name="Williamson, Kayla" userId="f6d78e1c-d464-46c4-b916-d010e67472c2" providerId="ADAL" clId="{52D9BC48-1267-4DB0-8E93-337302587653}" dt="2022-01-25T02:45:32.270" v="1708" actId="47"/>
        <pc:sldMkLst>
          <pc:docMk/>
          <pc:sldMk cId="3438669133" sldId="451"/>
        </pc:sldMkLst>
        <pc:spChg chg="mod">
          <ac:chgData name="Williamson, Kayla" userId="f6d78e1c-d464-46c4-b916-d010e67472c2" providerId="ADAL" clId="{52D9BC48-1267-4DB0-8E93-337302587653}" dt="2022-01-25T02:43:04.170" v="1489" actId="20577"/>
          <ac:spMkLst>
            <pc:docMk/>
            <pc:sldMk cId="3438669133" sldId="451"/>
            <ac:spMk id="2" creationId="{E62EA573-3E6B-424E-B65D-323750E27FD9}"/>
          </ac:spMkLst>
        </pc:spChg>
        <pc:spChg chg="mod">
          <ac:chgData name="Williamson, Kayla" userId="f6d78e1c-d464-46c4-b916-d010e67472c2" providerId="ADAL" clId="{52D9BC48-1267-4DB0-8E93-337302587653}" dt="2022-01-25T02:44:39.573" v="1707" actId="20577"/>
          <ac:spMkLst>
            <pc:docMk/>
            <pc:sldMk cId="3438669133" sldId="451"/>
            <ac:spMk id="3" creationId="{8D0D9667-134D-488F-8F6A-B2749763E6CC}"/>
          </ac:spMkLst>
        </pc:spChg>
      </pc:sldChg>
      <pc:sldChg chg="modSp add mod">
        <pc:chgData name="Williamson, Kayla" userId="f6d78e1c-d464-46c4-b916-d010e67472c2" providerId="ADAL" clId="{52D9BC48-1267-4DB0-8E93-337302587653}" dt="2022-01-27T02:33:49.939" v="3502" actId="207"/>
        <pc:sldMkLst>
          <pc:docMk/>
          <pc:sldMk cId="3051258877" sldId="452"/>
        </pc:sldMkLst>
        <pc:spChg chg="mod">
          <ac:chgData name="Williamson, Kayla" userId="f6d78e1c-d464-46c4-b916-d010e67472c2" providerId="ADAL" clId="{52D9BC48-1267-4DB0-8E93-337302587653}" dt="2022-01-27T02:33:49.939" v="3502" actId="207"/>
          <ac:spMkLst>
            <pc:docMk/>
            <pc:sldMk cId="3051258877" sldId="452"/>
            <ac:spMk id="3" creationId="{CCAF6823-C887-4EA0-A9E7-8CD3628CF942}"/>
          </ac:spMkLst>
        </pc:spChg>
      </pc:sldChg>
      <pc:sldChg chg="modSp new mod">
        <pc:chgData name="Williamson, Kayla" userId="f6d78e1c-d464-46c4-b916-d010e67472c2" providerId="ADAL" clId="{52D9BC48-1267-4DB0-8E93-337302587653}" dt="2022-01-27T02:46:15.042" v="3503" actId="108"/>
        <pc:sldMkLst>
          <pc:docMk/>
          <pc:sldMk cId="1634870603" sldId="453"/>
        </pc:sldMkLst>
        <pc:spChg chg="mod">
          <ac:chgData name="Williamson, Kayla" userId="f6d78e1c-d464-46c4-b916-d010e67472c2" providerId="ADAL" clId="{52D9BC48-1267-4DB0-8E93-337302587653}" dt="2022-01-27T02:20:14.157" v="2823" actId="20577"/>
          <ac:spMkLst>
            <pc:docMk/>
            <pc:sldMk cId="1634870603" sldId="453"/>
            <ac:spMk id="2" creationId="{E6828468-C5F9-452F-81C4-E560CEB16EA4}"/>
          </ac:spMkLst>
        </pc:spChg>
        <pc:spChg chg="mod">
          <ac:chgData name="Williamson, Kayla" userId="f6d78e1c-d464-46c4-b916-d010e67472c2" providerId="ADAL" clId="{52D9BC48-1267-4DB0-8E93-337302587653}" dt="2022-01-27T02:46:15.042" v="3503" actId="108"/>
          <ac:spMkLst>
            <pc:docMk/>
            <pc:sldMk cId="1634870603" sldId="453"/>
            <ac:spMk id="3" creationId="{AB927897-0941-45D3-A61E-F696F23660BE}"/>
          </ac:spMkLst>
        </pc:spChg>
      </pc:sldChg>
      <pc:sldChg chg="modSp add mod">
        <pc:chgData name="Williamson, Kayla" userId="f6d78e1c-d464-46c4-b916-d010e67472c2" providerId="ADAL" clId="{52D9BC48-1267-4DB0-8E93-337302587653}" dt="2022-01-27T02:47:19.448" v="3508" actId="207"/>
        <pc:sldMkLst>
          <pc:docMk/>
          <pc:sldMk cId="2233194180" sldId="454"/>
        </pc:sldMkLst>
        <pc:spChg chg="mod">
          <ac:chgData name="Williamson, Kayla" userId="f6d78e1c-d464-46c4-b916-d010e67472c2" providerId="ADAL" clId="{52D9BC48-1267-4DB0-8E93-337302587653}" dt="2022-01-27T02:47:19.448" v="3508" actId="207"/>
          <ac:spMkLst>
            <pc:docMk/>
            <pc:sldMk cId="2233194180" sldId="454"/>
            <ac:spMk id="3" creationId="{CCAF6823-C887-4EA0-A9E7-8CD3628CF942}"/>
          </ac:spMkLst>
        </pc:spChg>
      </pc:sldChg>
      <pc:sldChg chg="new del">
        <pc:chgData name="Williamson, Kayla" userId="f6d78e1c-d464-46c4-b916-d010e67472c2" providerId="ADAL" clId="{52D9BC48-1267-4DB0-8E93-337302587653}" dt="2022-01-27T03:15:47.324" v="4376" actId="47"/>
        <pc:sldMkLst>
          <pc:docMk/>
          <pc:sldMk cId="1075812830" sldId="455"/>
        </pc:sldMkLst>
      </pc:sldChg>
      <pc:sldChg chg="addSp modSp add mod">
        <pc:chgData name="Williamson, Kayla" userId="f6d78e1c-d464-46c4-b916-d010e67472c2" providerId="ADAL" clId="{52D9BC48-1267-4DB0-8E93-337302587653}" dt="2022-01-27T03:12:08.987" v="4145" actId="1076"/>
        <pc:sldMkLst>
          <pc:docMk/>
          <pc:sldMk cId="1979166201" sldId="456"/>
        </pc:sldMkLst>
        <pc:spChg chg="add mod">
          <ac:chgData name="Williamson, Kayla" userId="f6d78e1c-d464-46c4-b916-d010e67472c2" providerId="ADAL" clId="{52D9BC48-1267-4DB0-8E93-337302587653}" dt="2022-01-27T03:12:08.987" v="4145" actId="1076"/>
          <ac:spMkLst>
            <pc:docMk/>
            <pc:sldMk cId="1979166201" sldId="456"/>
            <ac:spMk id="3" creationId="{0975DC9B-4654-4B92-BC52-724647CBC0A8}"/>
          </ac:spMkLst>
        </pc:spChg>
        <pc:spChg chg="mod">
          <ac:chgData name="Williamson, Kayla" userId="f6d78e1c-d464-46c4-b916-d010e67472c2" providerId="ADAL" clId="{52D9BC48-1267-4DB0-8E93-337302587653}" dt="2022-01-27T03:11:49.045" v="4133" actId="20577"/>
          <ac:spMkLst>
            <pc:docMk/>
            <pc:sldMk cId="1979166201" sldId="456"/>
            <ac:spMk id="4" creationId="{75F1B296-CE57-4781-A7D4-3B22EC72D360}"/>
          </ac:spMkLst>
        </pc:spChg>
        <pc:graphicFrameChg chg="mod">
          <ac:chgData name="Williamson, Kayla" userId="f6d78e1c-d464-46c4-b916-d010e67472c2" providerId="ADAL" clId="{52D9BC48-1267-4DB0-8E93-337302587653}" dt="2022-01-27T03:05:23.522" v="3582" actId="207"/>
          <ac:graphicFrameMkLst>
            <pc:docMk/>
            <pc:sldMk cId="1979166201" sldId="456"/>
            <ac:graphicFrameMk id="8" creationId="{E8978126-1BF8-4B69-B32C-9E21F8DD015A}"/>
          </ac:graphicFrameMkLst>
        </pc:graphicFrameChg>
      </pc:sldChg>
      <pc:sldChg chg="modSp add mod">
        <pc:chgData name="Williamson, Kayla" userId="f6d78e1c-d464-46c4-b916-d010e67472c2" providerId="ADAL" clId="{52D9BC48-1267-4DB0-8E93-337302587653}" dt="2022-01-27T03:13:48.574" v="4264" actId="20577"/>
        <pc:sldMkLst>
          <pc:docMk/>
          <pc:sldMk cId="3064220815" sldId="457"/>
        </pc:sldMkLst>
        <pc:spChg chg="mod">
          <ac:chgData name="Williamson, Kayla" userId="f6d78e1c-d464-46c4-b916-d010e67472c2" providerId="ADAL" clId="{52D9BC48-1267-4DB0-8E93-337302587653}" dt="2022-01-27T03:13:48.574" v="4264" actId="20577"/>
          <ac:spMkLst>
            <pc:docMk/>
            <pc:sldMk cId="3064220815" sldId="457"/>
            <ac:spMk id="4" creationId="{75F1B296-CE57-4781-A7D4-3B22EC72D360}"/>
          </ac:spMkLst>
        </pc:spChg>
        <pc:graphicFrameChg chg="mod">
          <ac:chgData name="Williamson, Kayla" userId="f6d78e1c-d464-46c4-b916-d010e67472c2" providerId="ADAL" clId="{52D9BC48-1267-4DB0-8E93-337302587653}" dt="2022-01-27T03:12:38.027" v="4147" actId="207"/>
          <ac:graphicFrameMkLst>
            <pc:docMk/>
            <pc:sldMk cId="3064220815" sldId="457"/>
            <ac:graphicFrameMk id="8" creationId="{E8978126-1BF8-4B69-B32C-9E21F8DD015A}"/>
          </ac:graphicFrameMkLst>
        </pc:graphicFrameChg>
      </pc:sldChg>
      <pc:sldChg chg="modSp add mod">
        <pc:chgData name="Williamson, Kayla" userId="f6d78e1c-d464-46c4-b916-d010e67472c2" providerId="ADAL" clId="{52D9BC48-1267-4DB0-8E93-337302587653}" dt="2022-01-27T03:16:39.945" v="4445" actId="6549"/>
        <pc:sldMkLst>
          <pc:docMk/>
          <pc:sldMk cId="250596083" sldId="458"/>
        </pc:sldMkLst>
        <pc:spChg chg="mod">
          <ac:chgData name="Williamson, Kayla" userId="f6d78e1c-d464-46c4-b916-d010e67472c2" providerId="ADAL" clId="{52D9BC48-1267-4DB0-8E93-337302587653}" dt="2022-01-27T03:16:39.945" v="4445" actId="6549"/>
          <ac:spMkLst>
            <pc:docMk/>
            <pc:sldMk cId="250596083" sldId="458"/>
            <ac:spMk id="4" creationId="{75F1B296-CE57-4781-A7D4-3B22EC72D360}"/>
          </ac:spMkLst>
        </pc:spChg>
        <pc:graphicFrameChg chg="mod">
          <ac:chgData name="Williamson, Kayla" userId="f6d78e1c-d464-46c4-b916-d010e67472c2" providerId="ADAL" clId="{52D9BC48-1267-4DB0-8E93-337302587653}" dt="2022-01-27T03:14:42.629" v="4265" actId="207"/>
          <ac:graphicFrameMkLst>
            <pc:docMk/>
            <pc:sldMk cId="250596083" sldId="458"/>
            <ac:graphicFrameMk id="8" creationId="{E8978126-1BF8-4B69-B32C-9E21F8DD015A}"/>
          </ac:graphicFrameMkLst>
        </pc:graphicFrameChg>
      </pc:sldChg>
      <pc:sldChg chg="modSp add">
        <pc:chgData name="Williamson, Kayla" userId="f6d78e1c-d464-46c4-b916-d010e67472c2" providerId="ADAL" clId="{52D9BC48-1267-4DB0-8E93-337302587653}" dt="2022-01-27T03:15:38.835" v="4375" actId="207"/>
        <pc:sldMkLst>
          <pc:docMk/>
          <pc:sldMk cId="3945340581" sldId="459"/>
        </pc:sldMkLst>
        <pc:graphicFrameChg chg="mod">
          <ac:chgData name="Williamson, Kayla" userId="f6d78e1c-d464-46c4-b916-d010e67472c2" providerId="ADAL" clId="{52D9BC48-1267-4DB0-8E93-337302587653}" dt="2022-01-27T03:15:38.835" v="4375" actId="207"/>
          <ac:graphicFrameMkLst>
            <pc:docMk/>
            <pc:sldMk cId="3945340581" sldId="459"/>
            <ac:graphicFrameMk id="8" creationId="{E8978126-1BF8-4B69-B32C-9E21F8DD015A}"/>
          </ac:graphicFrameMkLst>
        </pc:graphicFrameChg>
      </pc:sldChg>
      <pc:sldChg chg="new del">
        <pc:chgData name="Williamson, Kayla" userId="f6d78e1c-d464-46c4-b916-d010e67472c2" providerId="ADAL" clId="{52D9BC48-1267-4DB0-8E93-337302587653}" dt="2022-01-27T03:52:50.126" v="4564" actId="47"/>
        <pc:sldMkLst>
          <pc:docMk/>
          <pc:sldMk cId="2434802295" sldId="460"/>
        </pc:sldMkLst>
      </pc:sldChg>
      <pc:sldChg chg="modSp new mod ord">
        <pc:chgData name="Williamson, Kayla" userId="f6d78e1c-d464-46c4-b916-d010e67472c2" providerId="ADAL" clId="{52D9BC48-1267-4DB0-8E93-337302587653}" dt="2022-01-27T22:36:30.855" v="5638" actId="20577"/>
        <pc:sldMkLst>
          <pc:docMk/>
          <pc:sldMk cId="1685562498" sldId="461"/>
        </pc:sldMkLst>
        <pc:spChg chg="mod">
          <ac:chgData name="Williamson, Kayla" userId="f6d78e1c-d464-46c4-b916-d010e67472c2" providerId="ADAL" clId="{52D9BC48-1267-4DB0-8E93-337302587653}" dt="2022-01-27T03:52:58.484" v="4584" actId="20577"/>
          <ac:spMkLst>
            <pc:docMk/>
            <pc:sldMk cId="1685562498" sldId="461"/>
            <ac:spMk id="2" creationId="{37F6C2A0-3DC6-4F3A-A6A1-206F3FE7E67A}"/>
          </ac:spMkLst>
        </pc:spChg>
        <pc:spChg chg="mod">
          <ac:chgData name="Williamson, Kayla" userId="f6d78e1c-d464-46c4-b916-d010e67472c2" providerId="ADAL" clId="{52D9BC48-1267-4DB0-8E93-337302587653}" dt="2022-01-27T22:36:30.855" v="5638" actId="20577"/>
          <ac:spMkLst>
            <pc:docMk/>
            <pc:sldMk cId="1685562498" sldId="461"/>
            <ac:spMk id="3" creationId="{E75EF1ED-B59F-4380-9E91-3BA2E6322764}"/>
          </ac:spMkLst>
        </pc:spChg>
      </pc:sldChg>
      <pc:sldChg chg="addSp delSp modSp new mod">
        <pc:chgData name="Williamson, Kayla" userId="f6d78e1c-d464-46c4-b916-d010e67472c2" providerId="ADAL" clId="{52D9BC48-1267-4DB0-8E93-337302587653}" dt="2022-01-27T04:03:55.350" v="4928" actId="1076"/>
        <pc:sldMkLst>
          <pc:docMk/>
          <pc:sldMk cId="4033055734" sldId="462"/>
        </pc:sldMkLst>
        <pc:spChg chg="mod">
          <ac:chgData name="Williamson, Kayla" userId="f6d78e1c-d464-46c4-b916-d010e67472c2" providerId="ADAL" clId="{52D9BC48-1267-4DB0-8E93-337302587653}" dt="2022-01-27T04:02:44.145" v="4911" actId="20577"/>
          <ac:spMkLst>
            <pc:docMk/>
            <pc:sldMk cId="4033055734" sldId="462"/>
            <ac:spMk id="2" creationId="{C7D9B309-76D7-4EED-B3E8-528A569A5E1B}"/>
          </ac:spMkLst>
        </pc:spChg>
        <pc:spChg chg="del">
          <ac:chgData name="Williamson, Kayla" userId="f6d78e1c-d464-46c4-b916-d010e67472c2" providerId="ADAL" clId="{52D9BC48-1267-4DB0-8E93-337302587653}" dt="2022-01-27T04:02:15.472" v="4890" actId="22"/>
          <ac:spMkLst>
            <pc:docMk/>
            <pc:sldMk cId="4033055734" sldId="462"/>
            <ac:spMk id="3" creationId="{89AD57E5-4402-436A-AC82-BCE07289E474}"/>
          </ac:spMkLst>
        </pc:spChg>
        <pc:spChg chg="add del mod">
          <ac:chgData name="Williamson, Kayla" userId="f6d78e1c-d464-46c4-b916-d010e67472c2" providerId="ADAL" clId="{52D9BC48-1267-4DB0-8E93-337302587653}" dt="2022-01-27T04:02:32.384" v="4894" actId="22"/>
          <ac:spMkLst>
            <pc:docMk/>
            <pc:sldMk cId="4033055734" sldId="462"/>
            <ac:spMk id="7" creationId="{1F6AA138-44FE-4BD5-AC33-8045264EA171}"/>
          </ac:spMkLst>
        </pc:spChg>
        <pc:picChg chg="add del mod ord">
          <ac:chgData name="Williamson, Kayla" userId="f6d78e1c-d464-46c4-b916-d010e67472c2" providerId="ADAL" clId="{52D9BC48-1267-4DB0-8E93-337302587653}" dt="2022-01-27T04:02:21.015" v="4893" actId="478"/>
          <ac:picMkLst>
            <pc:docMk/>
            <pc:sldMk cId="4033055734" sldId="462"/>
            <ac:picMk id="5" creationId="{C5315363-7A40-4343-A351-E3F15CEB75E6}"/>
          </ac:picMkLst>
        </pc:picChg>
        <pc:picChg chg="add mod ord">
          <ac:chgData name="Williamson, Kayla" userId="f6d78e1c-d464-46c4-b916-d010e67472c2" providerId="ADAL" clId="{52D9BC48-1267-4DB0-8E93-337302587653}" dt="2022-01-27T04:03:55.350" v="4928" actId="1076"/>
          <ac:picMkLst>
            <pc:docMk/>
            <pc:sldMk cId="4033055734" sldId="462"/>
            <ac:picMk id="9" creationId="{E3943741-B68F-4730-884E-1F782DB875DC}"/>
          </ac:picMkLst>
        </pc:picChg>
        <pc:picChg chg="add del mod">
          <ac:chgData name="Williamson, Kayla" userId="f6d78e1c-d464-46c4-b916-d010e67472c2" providerId="ADAL" clId="{52D9BC48-1267-4DB0-8E93-337302587653}" dt="2022-01-27T04:03:34.548" v="4920" actId="21"/>
          <ac:picMkLst>
            <pc:docMk/>
            <pc:sldMk cId="4033055734" sldId="462"/>
            <ac:picMk id="11" creationId="{AD917BAD-5CA7-4175-AE5E-089C2D8C81B4}"/>
          </ac:picMkLst>
        </pc:picChg>
      </pc:sldChg>
      <pc:sldChg chg="addSp delSp modSp new del mod">
        <pc:chgData name="Williamson, Kayla" userId="f6d78e1c-d464-46c4-b916-d010e67472c2" providerId="ADAL" clId="{52D9BC48-1267-4DB0-8E93-337302587653}" dt="2022-01-27T04:16:44.210" v="5574" actId="47"/>
        <pc:sldMkLst>
          <pc:docMk/>
          <pc:sldMk cId="143122406" sldId="463"/>
        </pc:sldMkLst>
        <pc:spChg chg="mod">
          <ac:chgData name="Williamson, Kayla" userId="f6d78e1c-d464-46c4-b916-d010e67472c2" providerId="ADAL" clId="{52D9BC48-1267-4DB0-8E93-337302587653}" dt="2022-01-27T04:15:32.165" v="5519" actId="20577"/>
          <ac:spMkLst>
            <pc:docMk/>
            <pc:sldMk cId="143122406" sldId="463"/>
            <ac:spMk id="2" creationId="{ADF01686-ADB9-4F0B-8504-A2D62D2626A0}"/>
          </ac:spMkLst>
        </pc:spChg>
        <pc:spChg chg="del">
          <ac:chgData name="Williamson, Kayla" userId="f6d78e1c-d464-46c4-b916-d010e67472c2" providerId="ADAL" clId="{52D9BC48-1267-4DB0-8E93-337302587653}" dt="2022-01-27T04:11:51.311" v="5286" actId="22"/>
          <ac:spMkLst>
            <pc:docMk/>
            <pc:sldMk cId="143122406" sldId="463"/>
            <ac:spMk id="3" creationId="{9AB12F81-9709-4518-9D48-0016EE9B211D}"/>
          </ac:spMkLst>
        </pc:spChg>
        <pc:picChg chg="add mod ord">
          <ac:chgData name="Williamson, Kayla" userId="f6d78e1c-d464-46c4-b916-d010e67472c2" providerId="ADAL" clId="{52D9BC48-1267-4DB0-8E93-337302587653}" dt="2022-01-27T04:11:56.247" v="5288" actId="1076"/>
          <ac:picMkLst>
            <pc:docMk/>
            <pc:sldMk cId="143122406" sldId="463"/>
            <ac:picMk id="5" creationId="{8C70FDBD-1CFB-441F-9499-88AF92626B48}"/>
          </ac:picMkLst>
        </pc:picChg>
      </pc:sldChg>
      <pc:sldChg chg="addSp delSp modSp new mod ord">
        <pc:chgData name="Williamson, Kayla" userId="f6d78e1c-d464-46c4-b916-d010e67472c2" providerId="ADAL" clId="{52D9BC48-1267-4DB0-8E93-337302587653}" dt="2022-01-27T22:36:34.413" v="5640"/>
        <pc:sldMkLst>
          <pc:docMk/>
          <pc:sldMk cId="2793171184" sldId="464"/>
        </pc:sldMkLst>
        <pc:spChg chg="mod">
          <ac:chgData name="Williamson, Kayla" userId="f6d78e1c-d464-46c4-b916-d010e67472c2" providerId="ADAL" clId="{52D9BC48-1267-4DB0-8E93-337302587653}" dt="2022-01-27T04:16:13.943" v="5571" actId="1076"/>
          <ac:spMkLst>
            <pc:docMk/>
            <pc:sldMk cId="2793171184" sldId="464"/>
            <ac:spMk id="2" creationId="{4905387D-36BC-4850-B099-38A293C479FD}"/>
          </ac:spMkLst>
        </pc:spChg>
        <pc:spChg chg="del">
          <ac:chgData name="Williamson, Kayla" userId="f6d78e1c-d464-46c4-b916-d010e67472c2" providerId="ADAL" clId="{52D9BC48-1267-4DB0-8E93-337302587653}" dt="2022-01-27T04:16:03.846" v="5564" actId="22"/>
          <ac:spMkLst>
            <pc:docMk/>
            <pc:sldMk cId="2793171184" sldId="464"/>
            <ac:spMk id="3" creationId="{FA28B9E7-1C9F-4D2C-AA32-A3A1574D43B9}"/>
          </ac:spMkLst>
        </pc:spChg>
        <pc:picChg chg="add mod ord">
          <ac:chgData name="Williamson, Kayla" userId="f6d78e1c-d464-46c4-b916-d010e67472c2" providerId="ADAL" clId="{52D9BC48-1267-4DB0-8E93-337302587653}" dt="2022-01-27T04:16:11.391" v="5570" actId="1076"/>
          <ac:picMkLst>
            <pc:docMk/>
            <pc:sldMk cId="2793171184" sldId="464"/>
            <ac:picMk id="5" creationId="{1C1DA6C0-09A3-4D3C-AE3E-0B982E4F7F13}"/>
          </ac:picMkLst>
        </pc:picChg>
      </pc:sldChg>
      <pc:sldChg chg="addSp delSp modSp new mod ord">
        <pc:chgData name="Williamson, Kayla" userId="f6d78e1c-d464-46c4-b916-d010e67472c2" providerId="ADAL" clId="{52D9BC48-1267-4DB0-8E93-337302587653}" dt="2022-01-27T22:36:35.374" v="5642"/>
        <pc:sldMkLst>
          <pc:docMk/>
          <pc:sldMk cId="3599593823" sldId="465"/>
        </pc:sldMkLst>
        <pc:spChg chg="del">
          <ac:chgData name="Williamson, Kayla" userId="f6d78e1c-d464-46c4-b916-d010e67472c2" providerId="ADAL" clId="{52D9BC48-1267-4DB0-8E93-337302587653}" dt="2022-01-27T04:17:17.187" v="5579" actId="478"/>
          <ac:spMkLst>
            <pc:docMk/>
            <pc:sldMk cId="3599593823" sldId="465"/>
            <ac:spMk id="2" creationId="{2E5B8C4A-E5D1-4774-AE94-AC3EBC6F66C9}"/>
          </ac:spMkLst>
        </pc:spChg>
        <pc:spChg chg="del">
          <ac:chgData name="Williamson, Kayla" userId="f6d78e1c-d464-46c4-b916-d010e67472c2" providerId="ADAL" clId="{52D9BC48-1267-4DB0-8E93-337302587653}" dt="2022-01-27T04:17:08.545" v="5576" actId="22"/>
          <ac:spMkLst>
            <pc:docMk/>
            <pc:sldMk cId="3599593823" sldId="465"/>
            <ac:spMk id="3" creationId="{F36C15E1-9DA2-40FF-BE71-715DFD9669E1}"/>
          </ac:spMkLst>
        </pc:spChg>
        <pc:spChg chg="add mod">
          <ac:chgData name="Williamson, Kayla" userId="f6d78e1c-d464-46c4-b916-d010e67472c2" providerId="ADAL" clId="{52D9BC48-1267-4DB0-8E93-337302587653}" dt="2022-01-27T04:17:33.372" v="5600" actId="20577"/>
          <ac:spMkLst>
            <pc:docMk/>
            <pc:sldMk cId="3599593823" sldId="465"/>
            <ac:spMk id="6" creationId="{9BC2C36E-C06F-475B-ACE8-FEE6B3595813}"/>
          </ac:spMkLst>
        </pc:spChg>
        <pc:picChg chg="add mod ord">
          <ac:chgData name="Williamson, Kayla" userId="f6d78e1c-d464-46c4-b916-d010e67472c2" providerId="ADAL" clId="{52D9BC48-1267-4DB0-8E93-337302587653}" dt="2022-01-27T04:17:20.733" v="5581" actId="14100"/>
          <ac:picMkLst>
            <pc:docMk/>
            <pc:sldMk cId="3599593823" sldId="465"/>
            <ac:picMk id="5" creationId="{E6C05A08-49FC-43BB-8A33-D762113556C6}"/>
          </ac:picMkLst>
        </pc:picChg>
      </pc:sldChg>
      <pc:sldChg chg="add del ord">
        <pc:chgData name="Williamson, Kayla" userId="f6d78e1c-d464-46c4-b916-d010e67472c2" providerId="ADAL" clId="{52D9BC48-1267-4DB0-8E93-337302587653}" dt="2022-01-27T22:40:11.759" v="5921" actId="2696"/>
        <pc:sldMkLst>
          <pc:docMk/>
          <pc:sldMk cId="1396875948" sldId="466"/>
        </pc:sldMkLst>
      </pc:sldChg>
      <pc:sldChg chg="del">
        <pc:chgData name="Williamson, Kayla" userId="f6d78e1c-d464-46c4-b916-d010e67472c2" providerId="ADAL" clId="{52D9BC48-1267-4DB0-8E93-337302587653}" dt="2022-01-27T22:37:26.711" v="5643"/>
        <pc:sldMkLst>
          <pc:docMk/>
          <pc:sldMk cId="4254428117" sldId="466"/>
        </pc:sldMkLst>
      </pc:sldChg>
      <pc:sldChg chg="modSp new mod">
        <pc:chgData name="Williamson, Kayla" userId="f6d78e1c-d464-46c4-b916-d010e67472c2" providerId="ADAL" clId="{52D9BC48-1267-4DB0-8E93-337302587653}" dt="2022-01-27T22:43:30.220" v="6094" actId="27636"/>
        <pc:sldMkLst>
          <pc:docMk/>
          <pc:sldMk cId="673998786" sldId="467"/>
        </pc:sldMkLst>
        <pc:spChg chg="mod">
          <ac:chgData name="Williamson, Kayla" userId="f6d78e1c-d464-46c4-b916-d010e67472c2" providerId="ADAL" clId="{52D9BC48-1267-4DB0-8E93-337302587653}" dt="2022-01-27T22:40:50.475" v="6010" actId="20577"/>
          <ac:spMkLst>
            <pc:docMk/>
            <pc:sldMk cId="673998786" sldId="467"/>
            <ac:spMk id="2" creationId="{5BDED24C-35C3-416A-857B-DAEB5EE51717}"/>
          </ac:spMkLst>
        </pc:spChg>
        <pc:spChg chg="mod">
          <ac:chgData name="Williamson, Kayla" userId="f6d78e1c-d464-46c4-b916-d010e67472c2" providerId="ADAL" clId="{52D9BC48-1267-4DB0-8E93-337302587653}" dt="2022-01-27T22:43:30.220" v="6094" actId="27636"/>
          <ac:spMkLst>
            <pc:docMk/>
            <pc:sldMk cId="673998786" sldId="467"/>
            <ac:spMk id="3" creationId="{737DDCD2-F45B-4B97-A5AA-7FF0C18AAF3B}"/>
          </ac:spMkLst>
        </pc:spChg>
      </pc:sldChg>
      <pc:sldChg chg="modSp new mod">
        <pc:chgData name="Williamson, Kayla" userId="f6d78e1c-d464-46c4-b916-d010e67472c2" providerId="ADAL" clId="{52D9BC48-1267-4DB0-8E93-337302587653}" dt="2022-01-27T22:49:37.252" v="6248" actId="5793"/>
        <pc:sldMkLst>
          <pc:docMk/>
          <pc:sldMk cId="3277466412" sldId="468"/>
        </pc:sldMkLst>
        <pc:spChg chg="mod">
          <ac:chgData name="Williamson, Kayla" userId="f6d78e1c-d464-46c4-b916-d010e67472c2" providerId="ADAL" clId="{52D9BC48-1267-4DB0-8E93-337302587653}" dt="2022-01-27T22:43:47.315" v="6151" actId="20577"/>
          <ac:spMkLst>
            <pc:docMk/>
            <pc:sldMk cId="3277466412" sldId="468"/>
            <ac:spMk id="2" creationId="{0A733B55-0525-4A90-9918-3C21E330FFD0}"/>
          </ac:spMkLst>
        </pc:spChg>
        <pc:spChg chg="mod">
          <ac:chgData name="Williamson, Kayla" userId="f6d78e1c-d464-46c4-b916-d010e67472c2" providerId="ADAL" clId="{52D9BC48-1267-4DB0-8E93-337302587653}" dt="2022-01-27T22:49:37.252" v="6248" actId="5793"/>
          <ac:spMkLst>
            <pc:docMk/>
            <pc:sldMk cId="3277466412" sldId="468"/>
            <ac:spMk id="3" creationId="{45EAD167-8A46-428A-A1F0-A65ABB01482C}"/>
          </ac:spMkLst>
        </pc:spChg>
      </pc:sldChg>
      <pc:sldChg chg="modSp mod">
        <pc:chgData name="Williamson, Kayla" userId="f6d78e1c-d464-46c4-b916-d010e67472c2" providerId="ADAL" clId="{52D9BC48-1267-4DB0-8E93-337302587653}" dt="2022-01-27T22:53:04.935" v="6274" actId="20577"/>
        <pc:sldMkLst>
          <pc:docMk/>
          <pc:sldMk cId="2317668264" sldId="469"/>
        </pc:sldMkLst>
        <pc:spChg chg="mod">
          <ac:chgData name="Williamson, Kayla" userId="f6d78e1c-d464-46c4-b916-d010e67472c2" providerId="ADAL" clId="{52D9BC48-1267-4DB0-8E93-337302587653}" dt="2022-01-27T22:53:04.935" v="6274" actId="20577"/>
          <ac:spMkLst>
            <pc:docMk/>
            <pc:sldMk cId="2317668264" sldId="469"/>
            <ac:spMk id="10243" creationId="{00000000-0000-0000-0000-000000000000}"/>
          </ac:spMkLst>
        </pc:spChg>
      </pc:sldChg>
      <pc:sldChg chg="new del">
        <pc:chgData name="Williamson, Kayla" userId="f6d78e1c-d464-46c4-b916-d010e67472c2" providerId="ADAL" clId="{52D9BC48-1267-4DB0-8E93-337302587653}" dt="2022-01-27T22:52:32.224" v="6250" actId="47"/>
        <pc:sldMkLst>
          <pc:docMk/>
          <pc:sldMk cId="3611653748" sldId="469"/>
        </pc:sldMkLst>
      </pc:sldChg>
      <pc:sldChg chg="add del">
        <pc:chgData name="Williamson, Kayla" userId="f6d78e1c-d464-46c4-b916-d010e67472c2" providerId="ADAL" clId="{52D9BC48-1267-4DB0-8E93-337302587653}" dt="2022-01-28T12:14:51.087" v="6278"/>
        <pc:sldMkLst>
          <pc:docMk/>
          <pc:sldMk cId="46149057" sldId="470"/>
        </pc:sldMkLst>
      </pc:sldChg>
      <pc:sldChg chg="modSp new mod">
        <pc:chgData name="Williamson, Kayla" userId="f6d78e1c-d464-46c4-b916-d010e67472c2" providerId="ADAL" clId="{52D9BC48-1267-4DB0-8E93-337302587653}" dt="2022-01-28T12:26:01.436" v="6627" actId="27636"/>
        <pc:sldMkLst>
          <pc:docMk/>
          <pc:sldMk cId="4046106562" sldId="470"/>
        </pc:sldMkLst>
        <pc:spChg chg="mod">
          <ac:chgData name="Williamson, Kayla" userId="f6d78e1c-d464-46c4-b916-d010e67472c2" providerId="ADAL" clId="{52D9BC48-1267-4DB0-8E93-337302587653}" dt="2022-01-28T12:22:30.400" v="6301" actId="20577"/>
          <ac:spMkLst>
            <pc:docMk/>
            <pc:sldMk cId="4046106562" sldId="470"/>
            <ac:spMk id="2" creationId="{D2D7A553-A1E0-44C1-B197-17AFBA39E0C3}"/>
          </ac:spMkLst>
        </pc:spChg>
        <pc:spChg chg="mod">
          <ac:chgData name="Williamson, Kayla" userId="f6d78e1c-d464-46c4-b916-d010e67472c2" providerId="ADAL" clId="{52D9BC48-1267-4DB0-8E93-337302587653}" dt="2022-01-28T12:26:01.436" v="6627" actId="27636"/>
          <ac:spMkLst>
            <pc:docMk/>
            <pc:sldMk cId="4046106562" sldId="470"/>
            <ac:spMk id="3" creationId="{CED33796-997C-4E37-B8B5-DEC0D53F9361}"/>
          </ac:spMkLst>
        </pc:spChg>
      </pc:sldChg>
      <pc:sldChg chg="modSp add mod">
        <pc:chgData name="Williamson, Kayla" userId="f6d78e1c-d464-46c4-b916-d010e67472c2" providerId="ADAL" clId="{52D9BC48-1267-4DB0-8E93-337302587653}" dt="2022-01-28T12:27:49.102" v="6630" actId="207"/>
        <pc:sldMkLst>
          <pc:docMk/>
          <pc:sldMk cId="756947246" sldId="471"/>
        </pc:sldMkLst>
        <pc:spChg chg="mod">
          <ac:chgData name="Williamson, Kayla" userId="f6d78e1c-d464-46c4-b916-d010e67472c2" providerId="ADAL" clId="{52D9BC48-1267-4DB0-8E93-337302587653}" dt="2022-01-28T12:27:49.102" v="6630" actId="207"/>
          <ac:spMkLst>
            <pc:docMk/>
            <pc:sldMk cId="756947246" sldId="471"/>
            <ac:spMk id="3" creationId="{CCAF6823-C887-4EA0-A9E7-8CD3628CF942}"/>
          </ac:spMkLst>
        </pc:spChg>
      </pc:sldChg>
      <pc:sldChg chg="modSp add mod ord">
        <pc:chgData name="Williamson, Kayla" userId="f6d78e1c-d464-46c4-b916-d010e67472c2" providerId="ADAL" clId="{52D9BC48-1267-4DB0-8E93-337302587653}" dt="2022-01-28T12:29:36.594" v="6641"/>
        <pc:sldMkLst>
          <pc:docMk/>
          <pc:sldMk cId="3470163227" sldId="472"/>
        </pc:sldMkLst>
        <pc:spChg chg="mod">
          <ac:chgData name="Williamson, Kayla" userId="f6d78e1c-d464-46c4-b916-d010e67472c2" providerId="ADAL" clId="{52D9BC48-1267-4DB0-8E93-337302587653}" dt="2022-01-28T12:28:29.965" v="6633" actId="207"/>
          <ac:spMkLst>
            <pc:docMk/>
            <pc:sldMk cId="3470163227" sldId="472"/>
            <ac:spMk id="3" creationId="{CCAF6823-C887-4EA0-A9E7-8CD3628CF942}"/>
          </ac:spMkLst>
        </pc:spChg>
      </pc:sldChg>
      <pc:sldChg chg="modSp add mod">
        <pc:chgData name="Williamson, Kayla" userId="f6d78e1c-d464-46c4-b916-d010e67472c2" providerId="ADAL" clId="{52D9BC48-1267-4DB0-8E93-337302587653}" dt="2022-01-28T12:29:15.058" v="6639" actId="207"/>
        <pc:sldMkLst>
          <pc:docMk/>
          <pc:sldMk cId="2523371451" sldId="473"/>
        </pc:sldMkLst>
        <pc:spChg chg="mod">
          <ac:chgData name="Williamson, Kayla" userId="f6d78e1c-d464-46c4-b916-d010e67472c2" providerId="ADAL" clId="{52D9BC48-1267-4DB0-8E93-337302587653}" dt="2022-01-28T12:29:15.058" v="6639" actId="207"/>
          <ac:spMkLst>
            <pc:docMk/>
            <pc:sldMk cId="2523371451" sldId="473"/>
            <ac:spMk id="3" creationId="{CCAF6823-C887-4EA0-A9E7-8CD3628CF94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ED85B-6336-48D5-91AD-594A1DAB61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9D7A26F-1900-4983-9D6C-08B2D98CC248}">
      <dgm:prSet phldrT="[Text]"/>
      <dgm:spPr>
        <a:solidFill>
          <a:schemeClr val="accent2"/>
        </a:solidFill>
      </dgm:spPr>
      <dgm:t>
        <a:bodyPr/>
        <a:lstStyle/>
        <a:p>
          <a:r>
            <a:rPr lang="en-US" dirty="0"/>
            <a:t>Sequence Data</a:t>
          </a:r>
          <a:br>
            <a:rPr lang="en-US" dirty="0"/>
          </a:br>
          <a:r>
            <a:rPr lang="en-US" dirty="0"/>
            <a:t>454, </a:t>
          </a:r>
          <a:r>
            <a:rPr lang="en-US" dirty="0" err="1"/>
            <a:t>Ilumina</a:t>
          </a:r>
          <a:endParaRPr lang="en-US" dirty="0"/>
        </a:p>
      </dgm:t>
    </dgm:pt>
    <dgm:pt modelId="{2FB2BB5E-A153-455A-953F-1A21C1F43E60}" type="parTrans" cxnId="{B792FAAA-6814-400C-AA56-80ED4C396119}">
      <dgm:prSet/>
      <dgm:spPr/>
      <dgm:t>
        <a:bodyPr/>
        <a:lstStyle/>
        <a:p>
          <a:endParaRPr lang="en-US"/>
        </a:p>
      </dgm:t>
    </dgm:pt>
    <dgm:pt modelId="{C707BA33-7676-4455-9FC8-E269E9ED774B}" type="sibTrans" cxnId="{B792FAAA-6814-400C-AA56-80ED4C396119}">
      <dgm:prSet/>
      <dgm:spPr/>
      <dgm:t>
        <a:bodyPr/>
        <a:lstStyle/>
        <a:p>
          <a:endParaRPr lang="en-US"/>
        </a:p>
      </dgm:t>
    </dgm:pt>
    <dgm:pt modelId="{ACC9BBDD-5E6E-4305-98D9-E456F28454BE}">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gm:t>
    </dgm:pt>
    <dgm:pt modelId="{B4DD4F29-CC09-4DBA-91BB-5EE2183A4EE2}" type="parTrans" cxnId="{1D62DD60-B3CE-4C94-970F-B0E6685D0D91}">
      <dgm:prSet/>
      <dgm:spPr/>
      <dgm:t>
        <a:bodyPr/>
        <a:lstStyle/>
        <a:p>
          <a:endParaRPr lang="en-US"/>
        </a:p>
      </dgm:t>
    </dgm:pt>
    <dgm:pt modelId="{5A1A2E6F-E923-4DB0-80ED-1DE5806F9DAD}" type="sibTrans" cxnId="{1D62DD60-B3CE-4C94-970F-B0E6685D0D91}">
      <dgm:prSet/>
      <dgm:spPr/>
      <dgm:t>
        <a:bodyPr/>
        <a:lstStyle/>
        <a:p>
          <a:endParaRPr lang="en-US"/>
        </a:p>
      </dgm:t>
    </dgm:pt>
    <dgm:pt modelId="{A28A9BB5-9AF9-4360-A4DF-0B39B23B2D9F}">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gm:t>
    </dgm:pt>
    <dgm:pt modelId="{218A00BB-D50E-48A0-B693-3DE5BA537AAF}" type="parTrans" cxnId="{FC7F145F-B716-4442-A178-836538CE3BB0}">
      <dgm:prSet/>
      <dgm:spPr/>
      <dgm:t>
        <a:bodyPr/>
        <a:lstStyle/>
        <a:p>
          <a:endParaRPr lang="en-US"/>
        </a:p>
      </dgm:t>
    </dgm:pt>
    <dgm:pt modelId="{9210587E-E943-4A4D-8C6E-F979817E5939}" type="sibTrans" cxnId="{FC7F145F-B716-4442-A178-836538CE3BB0}">
      <dgm:prSet/>
      <dgm:spPr/>
      <dgm:t>
        <a:bodyPr/>
        <a:lstStyle/>
        <a:p>
          <a:endParaRPr lang="en-US"/>
        </a:p>
      </dgm:t>
    </dgm:pt>
    <dgm:pt modelId="{66293F11-F52F-4B58-9A95-05F5C0D06207}">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gm:t>
    </dgm:pt>
    <dgm:pt modelId="{9E51E722-A2DA-4A1C-B811-E5526727A0DA}" type="parTrans" cxnId="{6BD03010-2AC5-4CD8-AF82-54423E56C043}">
      <dgm:prSet/>
      <dgm:spPr/>
      <dgm:t>
        <a:bodyPr/>
        <a:lstStyle/>
        <a:p>
          <a:endParaRPr lang="en-US"/>
        </a:p>
      </dgm:t>
    </dgm:pt>
    <dgm:pt modelId="{7DCBF343-3D34-41F4-9BA7-A6E818A2FD41}" type="sibTrans" cxnId="{6BD03010-2AC5-4CD8-AF82-54423E56C043}">
      <dgm:prSet/>
      <dgm:spPr/>
      <dgm:t>
        <a:bodyPr/>
        <a:lstStyle/>
        <a:p>
          <a:endParaRPr lang="en-US"/>
        </a:p>
      </dgm:t>
    </dgm:pt>
    <dgm:pt modelId="{DFDDE444-530D-4435-9F70-E4CA79F3DAE9}">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gm:t>
    </dgm:pt>
    <dgm:pt modelId="{6861631A-D5DD-449D-84E2-42BF616A8161}" type="parTrans" cxnId="{D7B7CFC9-6F2D-426E-A231-52A353233151}">
      <dgm:prSet/>
      <dgm:spPr/>
      <dgm:t>
        <a:bodyPr/>
        <a:lstStyle/>
        <a:p>
          <a:endParaRPr lang="en-US"/>
        </a:p>
      </dgm:t>
    </dgm:pt>
    <dgm:pt modelId="{58CFEE9E-96A5-4CC6-8D43-1A41C893669E}" type="sibTrans" cxnId="{D7B7CFC9-6F2D-426E-A231-52A353233151}">
      <dgm:prSet/>
      <dgm:spPr/>
      <dgm:t>
        <a:bodyPr/>
        <a:lstStyle/>
        <a:p>
          <a:endParaRPr lang="en-US"/>
        </a:p>
      </dgm:t>
    </dgm:pt>
    <dgm:pt modelId="{73AA5A2F-DA50-4AE4-A0AF-45385F560005}">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gm:t>
    </dgm:pt>
    <dgm:pt modelId="{95416B8F-E491-47C8-83F1-FC0C322DB353}" type="parTrans" cxnId="{8833F47A-1649-457F-9395-93E56531CA8F}">
      <dgm:prSet/>
      <dgm:spPr/>
      <dgm:t>
        <a:bodyPr/>
        <a:lstStyle/>
        <a:p>
          <a:endParaRPr lang="en-US"/>
        </a:p>
      </dgm:t>
    </dgm:pt>
    <dgm:pt modelId="{AD63A2E7-4FDB-4E24-9612-7C376D265504}" type="sibTrans" cxnId="{8833F47A-1649-457F-9395-93E56531CA8F}">
      <dgm:prSet/>
      <dgm:spPr/>
      <dgm:t>
        <a:bodyPr/>
        <a:lstStyle/>
        <a:p>
          <a:endParaRPr lang="en-US"/>
        </a:p>
      </dgm:t>
    </dgm:pt>
    <dgm:pt modelId="{EDBB561C-1D34-448E-AABF-34101BE6FBC3}" type="pres">
      <dgm:prSet presAssocID="{48BED85B-6336-48D5-91AD-594A1DAB6108}" presName="Name0" presStyleCnt="0">
        <dgm:presLayoutVars>
          <dgm:dir/>
          <dgm:resizeHandles val="exact"/>
        </dgm:presLayoutVars>
      </dgm:prSet>
      <dgm:spPr/>
    </dgm:pt>
    <dgm:pt modelId="{6158AA2A-DD17-4E50-8619-FCA7B9225CD0}" type="pres">
      <dgm:prSet presAssocID="{E9D7A26F-1900-4983-9D6C-08B2D98CC248}" presName="node" presStyleLbl="node1" presStyleIdx="0" presStyleCnt="6">
        <dgm:presLayoutVars>
          <dgm:bulletEnabled val="1"/>
        </dgm:presLayoutVars>
      </dgm:prSet>
      <dgm:spPr/>
    </dgm:pt>
    <dgm:pt modelId="{AF621ECE-F966-484D-A074-1211785744BC}" type="pres">
      <dgm:prSet presAssocID="{C707BA33-7676-4455-9FC8-E269E9ED774B}" presName="sibTrans" presStyleLbl="sibTrans2D1" presStyleIdx="0" presStyleCnt="5"/>
      <dgm:spPr/>
    </dgm:pt>
    <dgm:pt modelId="{29500DE4-18D9-4032-8AC2-AF6B4F7DF033}" type="pres">
      <dgm:prSet presAssocID="{C707BA33-7676-4455-9FC8-E269E9ED774B}" presName="connectorText" presStyleLbl="sibTrans2D1" presStyleIdx="0" presStyleCnt="5"/>
      <dgm:spPr/>
    </dgm:pt>
    <dgm:pt modelId="{B1A63A02-F756-41FD-87E1-23BCF3E73B7C}" type="pres">
      <dgm:prSet presAssocID="{ACC9BBDD-5E6E-4305-98D9-E456F28454BE}" presName="node" presStyleLbl="node1" presStyleIdx="1" presStyleCnt="6">
        <dgm:presLayoutVars>
          <dgm:bulletEnabled val="1"/>
        </dgm:presLayoutVars>
      </dgm:prSet>
      <dgm:spPr>
        <a:xfrm>
          <a:off x="1700563" y="1321602"/>
          <a:ext cx="1214688" cy="728812"/>
        </a:xfrm>
        <a:prstGeom prst="roundRect">
          <a:avLst>
            <a:gd name="adj" fmla="val 10000"/>
          </a:avLst>
        </a:prstGeom>
      </dgm:spPr>
    </dgm:pt>
    <dgm:pt modelId="{26F552A6-2951-40AC-96EE-B2C96B15C68C}" type="pres">
      <dgm:prSet presAssocID="{5A1A2E6F-E923-4DB0-80ED-1DE5806F9DAD}" presName="sibTrans" presStyleLbl="sibTrans2D1" presStyleIdx="1" presStyleCnt="5"/>
      <dgm:spPr/>
    </dgm:pt>
    <dgm:pt modelId="{1E7BD0EE-2F43-4C66-869B-D14ABF873EFA}" type="pres">
      <dgm:prSet presAssocID="{5A1A2E6F-E923-4DB0-80ED-1DE5806F9DAD}" presName="connectorText" presStyleLbl="sibTrans2D1" presStyleIdx="1" presStyleCnt="5"/>
      <dgm:spPr/>
    </dgm:pt>
    <dgm:pt modelId="{E46B1270-6943-4D4E-9812-51A6FC47BA17}" type="pres">
      <dgm:prSet presAssocID="{A28A9BB5-9AF9-4360-A4DF-0B39B23B2D9F}" presName="node" presStyleLbl="node1" presStyleIdx="2" presStyleCnt="6" custLinFactX="38954" custLinFactNeighborX="100000" custLinFactNeighborY="-54470">
        <dgm:presLayoutVars>
          <dgm:bulletEnabled val="1"/>
        </dgm:presLayoutVars>
      </dgm:prSet>
      <dgm:spPr>
        <a:xfrm>
          <a:off x="4073184" y="792746"/>
          <a:ext cx="1214688" cy="728812"/>
        </a:xfrm>
        <a:prstGeom prst="roundRect">
          <a:avLst>
            <a:gd name="adj" fmla="val 10000"/>
          </a:avLst>
        </a:prstGeom>
      </dgm:spPr>
    </dgm:pt>
    <dgm:pt modelId="{B86F1E15-4EFC-48CF-A8B5-AC2D0561ACCD}" type="pres">
      <dgm:prSet presAssocID="{9210587E-E943-4A4D-8C6E-F979817E5939}" presName="sibTrans" presStyleLbl="sibTrans2D1" presStyleIdx="2" presStyleCnt="5" custAng="18501293" custScaleX="222165" custScaleY="103812" custLinFactX="-200000" custLinFactY="81461" custLinFactNeighborX="-262386" custLinFactNeighborY="100000"/>
      <dgm:spPr/>
    </dgm:pt>
    <dgm:pt modelId="{9754E136-9823-4495-BE0C-0D141706BC72}" type="pres">
      <dgm:prSet presAssocID="{9210587E-E943-4A4D-8C6E-F979817E5939}" presName="connectorText" presStyleLbl="sibTrans2D1" presStyleIdx="2" presStyleCnt="5"/>
      <dgm:spPr/>
    </dgm:pt>
    <dgm:pt modelId="{34A21B22-BC22-43D3-AAC6-9748C238331E}" type="pres">
      <dgm:prSet presAssocID="{66293F11-F52F-4B58-9A95-05F5C0D06207}" presName="node" presStyleLbl="node1" presStyleIdx="3" presStyleCnt="6" custLinFactX="-45431" custLinFactY="1704" custLinFactNeighborX="-100000" custLinFactNeighborY="100000">
        <dgm:presLayoutVars>
          <dgm:bulletEnabled val="1"/>
        </dgm:presLayoutVars>
      </dgm:prSet>
      <dgm:spPr>
        <a:xfrm>
          <a:off x="4063969" y="1975956"/>
          <a:ext cx="1214688" cy="1396060"/>
        </a:xfrm>
        <a:prstGeom prst="roundRect">
          <a:avLst>
            <a:gd name="adj" fmla="val 10000"/>
          </a:avLst>
        </a:prstGeom>
      </dgm:spPr>
    </dgm:pt>
    <dgm:pt modelId="{2D922FE2-4A2E-444C-BC72-67662A02A22F}" type="pres">
      <dgm:prSet presAssocID="{7DCBF343-3D34-41F4-9BA7-A6E818A2FD41}" presName="sibTrans" presStyleLbl="sibTrans2D1" presStyleIdx="3" presStyleCnt="5" custAng="946014" custLinFactY="-18108" custLinFactNeighborX="-3433" custLinFactNeighborY="-100000"/>
      <dgm:spPr/>
    </dgm:pt>
    <dgm:pt modelId="{A6447F9E-0B5D-4AB7-BCB8-11D8CECF1327}" type="pres">
      <dgm:prSet presAssocID="{7DCBF343-3D34-41F4-9BA7-A6E818A2FD41}" presName="connectorText" presStyleLbl="sibTrans2D1" presStyleIdx="3" presStyleCnt="5"/>
      <dgm:spPr/>
    </dgm:pt>
    <dgm:pt modelId="{885D7A54-E269-440D-96E1-84F2945D64D6}" type="pres">
      <dgm:prSet presAssocID="{DFDDE444-530D-4435-9F70-E4CA79F3DAE9}" presName="node" presStyleLbl="node1" presStyleIdx="4" presStyleCnt="6" custLinFactX="-1495" custLinFactNeighborX="-100000" custLinFactNeighborY="4068">
        <dgm:presLayoutVars>
          <dgm:bulletEnabled val="1"/>
        </dgm:presLayoutVars>
      </dgm:prSet>
      <dgm:spPr>
        <a:xfrm>
          <a:off x="6298218" y="1044769"/>
          <a:ext cx="1214688" cy="1396060"/>
        </a:xfrm>
        <a:prstGeom prst="roundRect">
          <a:avLst>
            <a:gd name="adj" fmla="val 10000"/>
          </a:avLst>
        </a:prstGeom>
      </dgm:spPr>
    </dgm:pt>
    <dgm:pt modelId="{9D6ED97A-584F-4B28-917C-1ACA3CAB9732}" type="pres">
      <dgm:prSet presAssocID="{58CFEE9E-96A5-4CC6-8D43-1A41C893669E}" presName="sibTrans" presStyleLbl="sibTrans2D1" presStyleIdx="4" presStyleCnt="5"/>
      <dgm:spPr/>
    </dgm:pt>
    <dgm:pt modelId="{56C9B88A-D755-446C-B930-187737682E20}" type="pres">
      <dgm:prSet presAssocID="{58CFEE9E-96A5-4CC6-8D43-1A41C893669E}" presName="connectorText" presStyleLbl="sibTrans2D1" presStyleIdx="4" presStyleCnt="5"/>
      <dgm:spPr/>
    </dgm:pt>
    <dgm:pt modelId="{06401A31-2864-4C27-A3C3-FFA38C81ADEC}" type="pres">
      <dgm:prSet presAssocID="{73AA5A2F-DA50-4AE4-A0AF-45385F560005}" presName="node" presStyleLbl="node1" presStyleIdx="5" presStyleCnt="6">
        <dgm:presLayoutVars>
          <dgm:bulletEnabled val="1"/>
        </dgm:presLayoutVars>
      </dgm:prSet>
      <dgm:spPr>
        <a:xfrm>
          <a:off x="8502816" y="1065378"/>
          <a:ext cx="1214688" cy="1241259"/>
        </a:xfrm>
        <a:prstGeom prst="roundRect">
          <a:avLst>
            <a:gd name="adj" fmla="val 10000"/>
          </a:avLst>
        </a:prstGeom>
      </dgm:spPr>
    </dgm:pt>
  </dgm:ptLst>
  <dgm:cxnLst>
    <dgm:cxn modelId="{6BD03010-2AC5-4CD8-AF82-54423E56C043}" srcId="{48BED85B-6336-48D5-91AD-594A1DAB6108}" destId="{66293F11-F52F-4B58-9A95-05F5C0D06207}" srcOrd="3" destOrd="0" parTransId="{9E51E722-A2DA-4A1C-B811-E5526727A0DA}" sibTransId="{7DCBF343-3D34-41F4-9BA7-A6E818A2FD41}"/>
    <dgm:cxn modelId="{4CFFA911-90A5-4D1A-9687-B069CC465063}" type="presOf" srcId="{58CFEE9E-96A5-4CC6-8D43-1A41C893669E}" destId="{9D6ED97A-584F-4B28-917C-1ACA3CAB9732}" srcOrd="0" destOrd="0" presId="urn:microsoft.com/office/officeart/2005/8/layout/process1"/>
    <dgm:cxn modelId="{17944D19-9AA2-4028-A51F-9833F3C84266}" type="presOf" srcId="{C707BA33-7676-4455-9FC8-E269E9ED774B}" destId="{29500DE4-18D9-4032-8AC2-AF6B4F7DF033}" srcOrd="1" destOrd="0" presId="urn:microsoft.com/office/officeart/2005/8/layout/process1"/>
    <dgm:cxn modelId="{D71D4528-4E0F-466A-B9EF-6595AADFE185}" type="presOf" srcId="{9210587E-E943-4A4D-8C6E-F979817E5939}" destId="{9754E136-9823-4495-BE0C-0D141706BC72}" srcOrd="1" destOrd="0" presId="urn:microsoft.com/office/officeart/2005/8/layout/process1"/>
    <dgm:cxn modelId="{5EE80837-84E7-4F4D-BD90-0D2AF2033417}" type="presOf" srcId="{E9D7A26F-1900-4983-9D6C-08B2D98CC248}" destId="{6158AA2A-DD17-4E50-8619-FCA7B9225CD0}" srcOrd="0" destOrd="0" presId="urn:microsoft.com/office/officeart/2005/8/layout/process1"/>
    <dgm:cxn modelId="{4D54783B-79C9-477E-9611-CA3835265FAE}" type="presOf" srcId="{58CFEE9E-96A5-4CC6-8D43-1A41C893669E}" destId="{56C9B88A-D755-446C-B930-187737682E20}" srcOrd="1" destOrd="0" presId="urn:microsoft.com/office/officeart/2005/8/layout/process1"/>
    <dgm:cxn modelId="{F873943C-E37A-4856-8E99-EACAEBEB1CCC}" type="presOf" srcId="{DFDDE444-530D-4435-9F70-E4CA79F3DAE9}" destId="{885D7A54-E269-440D-96E1-84F2945D64D6}" srcOrd="0" destOrd="0" presId="urn:microsoft.com/office/officeart/2005/8/layout/process1"/>
    <dgm:cxn modelId="{FC7F145F-B716-4442-A178-836538CE3BB0}" srcId="{48BED85B-6336-48D5-91AD-594A1DAB6108}" destId="{A28A9BB5-9AF9-4360-A4DF-0B39B23B2D9F}" srcOrd="2" destOrd="0" parTransId="{218A00BB-D50E-48A0-B693-3DE5BA537AAF}" sibTransId="{9210587E-E943-4A4D-8C6E-F979817E5939}"/>
    <dgm:cxn modelId="{91E6625F-BF7C-4DC2-A798-5B9956F331B9}" type="presOf" srcId="{7DCBF343-3D34-41F4-9BA7-A6E818A2FD41}" destId="{A6447F9E-0B5D-4AB7-BCB8-11D8CECF1327}" srcOrd="1" destOrd="0" presId="urn:microsoft.com/office/officeart/2005/8/layout/process1"/>
    <dgm:cxn modelId="{457A5960-0D17-4763-8835-A3737EC24684}" type="presOf" srcId="{9210587E-E943-4A4D-8C6E-F979817E5939}" destId="{B86F1E15-4EFC-48CF-A8B5-AC2D0561ACCD}" srcOrd="0" destOrd="0" presId="urn:microsoft.com/office/officeart/2005/8/layout/process1"/>
    <dgm:cxn modelId="{1D62DD60-B3CE-4C94-970F-B0E6685D0D91}" srcId="{48BED85B-6336-48D5-91AD-594A1DAB6108}" destId="{ACC9BBDD-5E6E-4305-98D9-E456F28454BE}" srcOrd="1" destOrd="0" parTransId="{B4DD4F29-CC09-4DBA-91BB-5EE2183A4EE2}" sibTransId="{5A1A2E6F-E923-4DB0-80ED-1DE5806F9DAD}"/>
    <dgm:cxn modelId="{3FD85B47-02DD-4F54-AC4C-2F5422D5026D}" type="presOf" srcId="{C707BA33-7676-4455-9FC8-E269E9ED774B}" destId="{AF621ECE-F966-484D-A074-1211785744BC}" srcOrd="0" destOrd="0" presId="urn:microsoft.com/office/officeart/2005/8/layout/process1"/>
    <dgm:cxn modelId="{93A0D254-9DAB-4CE6-9FD9-ABBBAA168708}" type="presOf" srcId="{73AA5A2F-DA50-4AE4-A0AF-45385F560005}" destId="{06401A31-2864-4C27-A3C3-FFA38C81ADEC}" srcOrd="0" destOrd="0" presId="urn:microsoft.com/office/officeart/2005/8/layout/process1"/>
    <dgm:cxn modelId="{B9A51659-0104-4AFB-B63B-6E28D15204E3}" type="presOf" srcId="{A28A9BB5-9AF9-4360-A4DF-0B39B23B2D9F}" destId="{E46B1270-6943-4D4E-9812-51A6FC47BA17}" srcOrd="0" destOrd="0" presId="urn:microsoft.com/office/officeart/2005/8/layout/process1"/>
    <dgm:cxn modelId="{8833F47A-1649-457F-9395-93E56531CA8F}" srcId="{48BED85B-6336-48D5-91AD-594A1DAB6108}" destId="{73AA5A2F-DA50-4AE4-A0AF-45385F560005}" srcOrd="5" destOrd="0" parTransId="{95416B8F-E491-47C8-83F1-FC0C322DB353}" sibTransId="{AD63A2E7-4FDB-4E24-9612-7C376D265504}"/>
    <dgm:cxn modelId="{BB3F3987-D93B-4D00-A209-4EF4FC1549F3}" type="presOf" srcId="{5A1A2E6F-E923-4DB0-80ED-1DE5806F9DAD}" destId="{26F552A6-2951-40AC-96EE-B2C96B15C68C}" srcOrd="0" destOrd="0" presId="urn:microsoft.com/office/officeart/2005/8/layout/process1"/>
    <dgm:cxn modelId="{1B7A2688-7730-47E7-AD47-5E9AF502502F}" type="presOf" srcId="{66293F11-F52F-4B58-9A95-05F5C0D06207}" destId="{34A21B22-BC22-43D3-AAC6-9748C238331E}" srcOrd="0" destOrd="0" presId="urn:microsoft.com/office/officeart/2005/8/layout/process1"/>
    <dgm:cxn modelId="{B792FAAA-6814-400C-AA56-80ED4C396119}" srcId="{48BED85B-6336-48D5-91AD-594A1DAB6108}" destId="{E9D7A26F-1900-4983-9D6C-08B2D98CC248}" srcOrd="0" destOrd="0" parTransId="{2FB2BB5E-A153-455A-953F-1A21C1F43E60}" sibTransId="{C707BA33-7676-4455-9FC8-E269E9ED774B}"/>
    <dgm:cxn modelId="{23ACF1B0-7746-4D75-ADE1-85B2B16A5DBA}" type="presOf" srcId="{5A1A2E6F-E923-4DB0-80ED-1DE5806F9DAD}" destId="{1E7BD0EE-2F43-4C66-869B-D14ABF873EFA}" srcOrd="1" destOrd="0" presId="urn:microsoft.com/office/officeart/2005/8/layout/process1"/>
    <dgm:cxn modelId="{99AB0DB8-6852-4577-AE46-601F40EA8CC8}" type="presOf" srcId="{48BED85B-6336-48D5-91AD-594A1DAB6108}" destId="{EDBB561C-1D34-448E-AABF-34101BE6FBC3}" srcOrd="0" destOrd="0" presId="urn:microsoft.com/office/officeart/2005/8/layout/process1"/>
    <dgm:cxn modelId="{1CD7E0BE-ED83-4469-99D9-4AC470E3D4FE}" type="presOf" srcId="{ACC9BBDD-5E6E-4305-98D9-E456F28454BE}" destId="{B1A63A02-F756-41FD-87E1-23BCF3E73B7C}" srcOrd="0" destOrd="0" presId="urn:microsoft.com/office/officeart/2005/8/layout/process1"/>
    <dgm:cxn modelId="{D7B7CFC9-6F2D-426E-A231-52A353233151}" srcId="{48BED85B-6336-48D5-91AD-594A1DAB6108}" destId="{DFDDE444-530D-4435-9F70-E4CA79F3DAE9}" srcOrd="4" destOrd="0" parTransId="{6861631A-D5DD-449D-84E2-42BF616A8161}" sibTransId="{58CFEE9E-96A5-4CC6-8D43-1A41C893669E}"/>
    <dgm:cxn modelId="{C5AEFDCE-03D8-4652-A59D-93E7DB770065}" type="presOf" srcId="{7DCBF343-3D34-41F4-9BA7-A6E818A2FD41}" destId="{2D922FE2-4A2E-444C-BC72-67662A02A22F}" srcOrd="0" destOrd="0" presId="urn:microsoft.com/office/officeart/2005/8/layout/process1"/>
    <dgm:cxn modelId="{2BA0CA5B-33C6-43EB-A9EA-137181A5212B}" type="presParOf" srcId="{EDBB561C-1D34-448E-AABF-34101BE6FBC3}" destId="{6158AA2A-DD17-4E50-8619-FCA7B9225CD0}" srcOrd="0" destOrd="0" presId="urn:microsoft.com/office/officeart/2005/8/layout/process1"/>
    <dgm:cxn modelId="{12DFF28C-8FD3-493C-9B4E-4DF37F3F73D8}" type="presParOf" srcId="{EDBB561C-1D34-448E-AABF-34101BE6FBC3}" destId="{AF621ECE-F966-484D-A074-1211785744BC}" srcOrd="1" destOrd="0" presId="urn:microsoft.com/office/officeart/2005/8/layout/process1"/>
    <dgm:cxn modelId="{5DC35249-71FB-45B2-8C9D-4F3C1C74F1CF}" type="presParOf" srcId="{AF621ECE-F966-484D-A074-1211785744BC}" destId="{29500DE4-18D9-4032-8AC2-AF6B4F7DF033}" srcOrd="0" destOrd="0" presId="urn:microsoft.com/office/officeart/2005/8/layout/process1"/>
    <dgm:cxn modelId="{F30857BE-7BE8-46B1-9F60-37C482B64B33}" type="presParOf" srcId="{EDBB561C-1D34-448E-AABF-34101BE6FBC3}" destId="{B1A63A02-F756-41FD-87E1-23BCF3E73B7C}" srcOrd="2" destOrd="0" presId="urn:microsoft.com/office/officeart/2005/8/layout/process1"/>
    <dgm:cxn modelId="{249DEB4F-F182-465D-94AE-082AF076B72F}" type="presParOf" srcId="{EDBB561C-1D34-448E-AABF-34101BE6FBC3}" destId="{26F552A6-2951-40AC-96EE-B2C96B15C68C}" srcOrd="3" destOrd="0" presId="urn:microsoft.com/office/officeart/2005/8/layout/process1"/>
    <dgm:cxn modelId="{AF527543-76C5-4AA5-A2CB-4268F373062B}" type="presParOf" srcId="{26F552A6-2951-40AC-96EE-B2C96B15C68C}" destId="{1E7BD0EE-2F43-4C66-869B-D14ABF873EFA}" srcOrd="0" destOrd="0" presId="urn:microsoft.com/office/officeart/2005/8/layout/process1"/>
    <dgm:cxn modelId="{C0FC63F8-3E7A-41D9-AF64-521F25172C4E}" type="presParOf" srcId="{EDBB561C-1D34-448E-AABF-34101BE6FBC3}" destId="{E46B1270-6943-4D4E-9812-51A6FC47BA17}" srcOrd="4" destOrd="0" presId="urn:microsoft.com/office/officeart/2005/8/layout/process1"/>
    <dgm:cxn modelId="{8C43F800-924C-4B91-B79B-92D92FFB7E44}" type="presParOf" srcId="{EDBB561C-1D34-448E-AABF-34101BE6FBC3}" destId="{B86F1E15-4EFC-48CF-A8B5-AC2D0561ACCD}" srcOrd="5" destOrd="0" presId="urn:microsoft.com/office/officeart/2005/8/layout/process1"/>
    <dgm:cxn modelId="{AB44CF60-D17E-41AC-ABC5-8C8E743CFEA4}" type="presParOf" srcId="{B86F1E15-4EFC-48CF-A8B5-AC2D0561ACCD}" destId="{9754E136-9823-4495-BE0C-0D141706BC72}" srcOrd="0" destOrd="0" presId="urn:microsoft.com/office/officeart/2005/8/layout/process1"/>
    <dgm:cxn modelId="{BE73AD8C-E4D5-4BA8-A44C-A1E0C65C2DD9}" type="presParOf" srcId="{EDBB561C-1D34-448E-AABF-34101BE6FBC3}" destId="{34A21B22-BC22-43D3-AAC6-9748C238331E}" srcOrd="6" destOrd="0" presId="urn:microsoft.com/office/officeart/2005/8/layout/process1"/>
    <dgm:cxn modelId="{FACFD79C-F3B7-49BD-BA4E-017C15CDFAD9}" type="presParOf" srcId="{EDBB561C-1D34-448E-AABF-34101BE6FBC3}" destId="{2D922FE2-4A2E-444C-BC72-67662A02A22F}" srcOrd="7" destOrd="0" presId="urn:microsoft.com/office/officeart/2005/8/layout/process1"/>
    <dgm:cxn modelId="{3C2DC393-1FEA-47E7-B693-F8F5CBD97200}" type="presParOf" srcId="{2D922FE2-4A2E-444C-BC72-67662A02A22F}" destId="{A6447F9E-0B5D-4AB7-BCB8-11D8CECF1327}" srcOrd="0" destOrd="0" presId="urn:microsoft.com/office/officeart/2005/8/layout/process1"/>
    <dgm:cxn modelId="{FA1A4CE6-C69D-4852-8186-8C601E0FEB45}" type="presParOf" srcId="{EDBB561C-1D34-448E-AABF-34101BE6FBC3}" destId="{885D7A54-E269-440D-96E1-84F2945D64D6}" srcOrd="8" destOrd="0" presId="urn:microsoft.com/office/officeart/2005/8/layout/process1"/>
    <dgm:cxn modelId="{FA9FA10D-A7DC-4A96-B27F-C2565EF93771}" type="presParOf" srcId="{EDBB561C-1D34-448E-AABF-34101BE6FBC3}" destId="{9D6ED97A-584F-4B28-917C-1ACA3CAB9732}" srcOrd="9" destOrd="0" presId="urn:microsoft.com/office/officeart/2005/8/layout/process1"/>
    <dgm:cxn modelId="{B6ECCBD7-EF6D-45CD-9972-DEE6A7716564}" type="presParOf" srcId="{9D6ED97A-584F-4B28-917C-1ACA3CAB9732}" destId="{56C9B88A-D755-446C-B930-187737682E20}" srcOrd="0" destOrd="0" presId="urn:microsoft.com/office/officeart/2005/8/layout/process1"/>
    <dgm:cxn modelId="{92A61B42-01C4-48C4-BD03-F37E5FBEEA3D}" type="presParOf" srcId="{EDBB561C-1D34-448E-AABF-34101BE6FBC3}" destId="{06401A31-2864-4C27-A3C3-FFA38C81ADEC}"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BED85B-6336-48D5-91AD-594A1DAB61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9D7A26F-1900-4983-9D6C-08B2D98CC248}">
      <dgm:prSet phldrT="[Text]"/>
      <dgm:spPr>
        <a:solidFill>
          <a:schemeClr val="tx1"/>
        </a:solidFill>
      </dgm:spPr>
      <dgm:t>
        <a:bodyPr/>
        <a:lstStyle/>
        <a:p>
          <a:r>
            <a:rPr lang="en-US" dirty="0"/>
            <a:t>Sequence Data</a:t>
          </a:r>
          <a:br>
            <a:rPr lang="en-US" dirty="0"/>
          </a:br>
          <a:r>
            <a:rPr lang="en-US" dirty="0"/>
            <a:t>454, </a:t>
          </a:r>
          <a:r>
            <a:rPr lang="en-US" dirty="0" err="1"/>
            <a:t>Ilumina</a:t>
          </a:r>
          <a:endParaRPr lang="en-US" dirty="0"/>
        </a:p>
      </dgm:t>
    </dgm:pt>
    <dgm:pt modelId="{2FB2BB5E-A153-455A-953F-1A21C1F43E60}" type="parTrans" cxnId="{B792FAAA-6814-400C-AA56-80ED4C396119}">
      <dgm:prSet/>
      <dgm:spPr/>
      <dgm:t>
        <a:bodyPr/>
        <a:lstStyle/>
        <a:p>
          <a:endParaRPr lang="en-US"/>
        </a:p>
      </dgm:t>
    </dgm:pt>
    <dgm:pt modelId="{C707BA33-7676-4455-9FC8-E269E9ED774B}" type="sibTrans" cxnId="{B792FAAA-6814-400C-AA56-80ED4C396119}">
      <dgm:prSet/>
      <dgm:spPr/>
      <dgm:t>
        <a:bodyPr/>
        <a:lstStyle/>
        <a:p>
          <a:endParaRPr lang="en-US"/>
        </a:p>
      </dgm:t>
    </dgm:pt>
    <dgm:pt modelId="{ACC9BBDD-5E6E-4305-98D9-E456F28454BE}">
      <dgm:prSet phldrT="[Text]" custT="1"/>
      <dgm:spPr>
        <a:solidFill>
          <a:schemeClr val="accent2"/>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gm:t>
    </dgm:pt>
    <dgm:pt modelId="{B4DD4F29-CC09-4DBA-91BB-5EE2183A4EE2}" type="parTrans" cxnId="{1D62DD60-B3CE-4C94-970F-B0E6685D0D91}">
      <dgm:prSet/>
      <dgm:spPr/>
      <dgm:t>
        <a:bodyPr/>
        <a:lstStyle/>
        <a:p>
          <a:endParaRPr lang="en-US"/>
        </a:p>
      </dgm:t>
    </dgm:pt>
    <dgm:pt modelId="{5A1A2E6F-E923-4DB0-80ED-1DE5806F9DAD}" type="sibTrans" cxnId="{1D62DD60-B3CE-4C94-970F-B0E6685D0D91}">
      <dgm:prSet/>
      <dgm:spPr/>
      <dgm:t>
        <a:bodyPr/>
        <a:lstStyle/>
        <a:p>
          <a:endParaRPr lang="en-US"/>
        </a:p>
      </dgm:t>
    </dgm:pt>
    <dgm:pt modelId="{A28A9BB5-9AF9-4360-A4DF-0B39B23B2D9F}">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gm:t>
    </dgm:pt>
    <dgm:pt modelId="{218A00BB-D50E-48A0-B693-3DE5BA537AAF}" type="parTrans" cxnId="{FC7F145F-B716-4442-A178-836538CE3BB0}">
      <dgm:prSet/>
      <dgm:spPr/>
      <dgm:t>
        <a:bodyPr/>
        <a:lstStyle/>
        <a:p>
          <a:endParaRPr lang="en-US"/>
        </a:p>
      </dgm:t>
    </dgm:pt>
    <dgm:pt modelId="{9210587E-E943-4A4D-8C6E-F979817E5939}" type="sibTrans" cxnId="{FC7F145F-B716-4442-A178-836538CE3BB0}">
      <dgm:prSet/>
      <dgm:spPr/>
      <dgm:t>
        <a:bodyPr/>
        <a:lstStyle/>
        <a:p>
          <a:endParaRPr lang="en-US"/>
        </a:p>
      </dgm:t>
    </dgm:pt>
    <dgm:pt modelId="{66293F11-F52F-4B58-9A95-05F5C0D06207}">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gm:t>
    </dgm:pt>
    <dgm:pt modelId="{9E51E722-A2DA-4A1C-B811-E5526727A0DA}" type="parTrans" cxnId="{6BD03010-2AC5-4CD8-AF82-54423E56C043}">
      <dgm:prSet/>
      <dgm:spPr/>
      <dgm:t>
        <a:bodyPr/>
        <a:lstStyle/>
        <a:p>
          <a:endParaRPr lang="en-US"/>
        </a:p>
      </dgm:t>
    </dgm:pt>
    <dgm:pt modelId="{7DCBF343-3D34-41F4-9BA7-A6E818A2FD41}" type="sibTrans" cxnId="{6BD03010-2AC5-4CD8-AF82-54423E56C043}">
      <dgm:prSet/>
      <dgm:spPr/>
      <dgm:t>
        <a:bodyPr/>
        <a:lstStyle/>
        <a:p>
          <a:endParaRPr lang="en-US"/>
        </a:p>
      </dgm:t>
    </dgm:pt>
    <dgm:pt modelId="{DFDDE444-530D-4435-9F70-E4CA79F3DAE9}">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gm:t>
    </dgm:pt>
    <dgm:pt modelId="{6861631A-D5DD-449D-84E2-42BF616A8161}" type="parTrans" cxnId="{D7B7CFC9-6F2D-426E-A231-52A353233151}">
      <dgm:prSet/>
      <dgm:spPr/>
      <dgm:t>
        <a:bodyPr/>
        <a:lstStyle/>
        <a:p>
          <a:endParaRPr lang="en-US"/>
        </a:p>
      </dgm:t>
    </dgm:pt>
    <dgm:pt modelId="{58CFEE9E-96A5-4CC6-8D43-1A41C893669E}" type="sibTrans" cxnId="{D7B7CFC9-6F2D-426E-A231-52A353233151}">
      <dgm:prSet/>
      <dgm:spPr/>
      <dgm:t>
        <a:bodyPr/>
        <a:lstStyle/>
        <a:p>
          <a:endParaRPr lang="en-US"/>
        </a:p>
      </dgm:t>
    </dgm:pt>
    <dgm:pt modelId="{73AA5A2F-DA50-4AE4-A0AF-45385F560005}">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gm:t>
    </dgm:pt>
    <dgm:pt modelId="{95416B8F-E491-47C8-83F1-FC0C322DB353}" type="parTrans" cxnId="{8833F47A-1649-457F-9395-93E56531CA8F}">
      <dgm:prSet/>
      <dgm:spPr/>
      <dgm:t>
        <a:bodyPr/>
        <a:lstStyle/>
        <a:p>
          <a:endParaRPr lang="en-US"/>
        </a:p>
      </dgm:t>
    </dgm:pt>
    <dgm:pt modelId="{AD63A2E7-4FDB-4E24-9612-7C376D265504}" type="sibTrans" cxnId="{8833F47A-1649-457F-9395-93E56531CA8F}">
      <dgm:prSet/>
      <dgm:spPr/>
      <dgm:t>
        <a:bodyPr/>
        <a:lstStyle/>
        <a:p>
          <a:endParaRPr lang="en-US"/>
        </a:p>
      </dgm:t>
    </dgm:pt>
    <dgm:pt modelId="{EDBB561C-1D34-448E-AABF-34101BE6FBC3}" type="pres">
      <dgm:prSet presAssocID="{48BED85B-6336-48D5-91AD-594A1DAB6108}" presName="Name0" presStyleCnt="0">
        <dgm:presLayoutVars>
          <dgm:dir/>
          <dgm:resizeHandles val="exact"/>
        </dgm:presLayoutVars>
      </dgm:prSet>
      <dgm:spPr/>
    </dgm:pt>
    <dgm:pt modelId="{6158AA2A-DD17-4E50-8619-FCA7B9225CD0}" type="pres">
      <dgm:prSet presAssocID="{E9D7A26F-1900-4983-9D6C-08B2D98CC248}" presName="node" presStyleLbl="node1" presStyleIdx="0" presStyleCnt="6">
        <dgm:presLayoutVars>
          <dgm:bulletEnabled val="1"/>
        </dgm:presLayoutVars>
      </dgm:prSet>
      <dgm:spPr/>
    </dgm:pt>
    <dgm:pt modelId="{AF621ECE-F966-484D-A074-1211785744BC}" type="pres">
      <dgm:prSet presAssocID="{C707BA33-7676-4455-9FC8-E269E9ED774B}" presName="sibTrans" presStyleLbl="sibTrans2D1" presStyleIdx="0" presStyleCnt="5"/>
      <dgm:spPr/>
    </dgm:pt>
    <dgm:pt modelId="{29500DE4-18D9-4032-8AC2-AF6B4F7DF033}" type="pres">
      <dgm:prSet presAssocID="{C707BA33-7676-4455-9FC8-E269E9ED774B}" presName="connectorText" presStyleLbl="sibTrans2D1" presStyleIdx="0" presStyleCnt="5"/>
      <dgm:spPr/>
    </dgm:pt>
    <dgm:pt modelId="{B1A63A02-F756-41FD-87E1-23BCF3E73B7C}" type="pres">
      <dgm:prSet presAssocID="{ACC9BBDD-5E6E-4305-98D9-E456F28454BE}" presName="node" presStyleLbl="node1" presStyleIdx="1" presStyleCnt="6">
        <dgm:presLayoutVars>
          <dgm:bulletEnabled val="1"/>
        </dgm:presLayoutVars>
      </dgm:prSet>
      <dgm:spPr>
        <a:xfrm>
          <a:off x="1700563" y="1321602"/>
          <a:ext cx="1214688" cy="728812"/>
        </a:xfrm>
        <a:prstGeom prst="roundRect">
          <a:avLst>
            <a:gd name="adj" fmla="val 10000"/>
          </a:avLst>
        </a:prstGeom>
      </dgm:spPr>
    </dgm:pt>
    <dgm:pt modelId="{26F552A6-2951-40AC-96EE-B2C96B15C68C}" type="pres">
      <dgm:prSet presAssocID="{5A1A2E6F-E923-4DB0-80ED-1DE5806F9DAD}" presName="sibTrans" presStyleLbl="sibTrans2D1" presStyleIdx="1" presStyleCnt="5"/>
      <dgm:spPr/>
    </dgm:pt>
    <dgm:pt modelId="{1E7BD0EE-2F43-4C66-869B-D14ABF873EFA}" type="pres">
      <dgm:prSet presAssocID="{5A1A2E6F-E923-4DB0-80ED-1DE5806F9DAD}" presName="connectorText" presStyleLbl="sibTrans2D1" presStyleIdx="1" presStyleCnt="5"/>
      <dgm:spPr/>
    </dgm:pt>
    <dgm:pt modelId="{E46B1270-6943-4D4E-9812-51A6FC47BA17}" type="pres">
      <dgm:prSet presAssocID="{A28A9BB5-9AF9-4360-A4DF-0B39B23B2D9F}" presName="node" presStyleLbl="node1" presStyleIdx="2" presStyleCnt="6" custLinFactX="38954" custLinFactNeighborX="100000" custLinFactNeighborY="-54470">
        <dgm:presLayoutVars>
          <dgm:bulletEnabled val="1"/>
        </dgm:presLayoutVars>
      </dgm:prSet>
      <dgm:spPr>
        <a:xfrm>
          <a:off x="4073184" y="792746"/>
          <a:ext cx="1214688" cy="728812"/>
        </a:xfrm>
        <a:prstGeom prst="roundRect">
          <a:avLst>
            <a:gd name="adj" fmla="val 10000"/>
          </a:avLst>
        </a:prstGeom>
      </dgm:spPr>
    </dgm:pt>
    <dgm:pt modelId="{B86F1E15-4EFC-48CF-A8B5-AC2D0561ACCD}" type="pres">
      <dgm:prSet presAssocID="{9210587E-E943-4A4D-8C6E-F979817E5939}" presName="sibTrans" presStyleLbl="sibTrans2D1" presStyleIdx="2" presStyleCnt="5" custAng="18501293" custScaleX="222165" custScaleY="103812" custLinFactX="-200000" custLinFactY="81461" custLinFactNeighborX="-262386" custLinFactNeighborY="100000"/>
      <dgm:spPr/>
    </dgm:pt>
    <dgm:pt modelId="{9754E136-9823-4495-BE0C-0D141706BC72}" type="pres">
      <dgm:prSet presAssocID="{9210587E-E943-4A4D-8C6E-F979817E5939}" presName="connectorText" presStyleLbl="sibTrans2D1" presStyleIdx="2" presStyleCnt="5"/>
      <dgm:spPr/>
    </dgm:pt>
    <dgm:pt modelId="{34A21B22-BC22-43D3-AAC6-9748C238331E}" type="pres">
      <dgm:prSet presAssocID="{66293F11-F52F-4B58-9A95-05F5C0D06207}" presName="node" presStyleLbl="node1" presStyleIdx="3" presStyleCnt="6" custLinFactX="-45431" custLinFactY="1704" custLinFactNeighborX="-100000" custLinFactNeighborY="100000">
        <dgm:presLayoutVars>
          <dgm:bulletEnabled val="1"/>
        </dgm:presLayoutVars>
      </dgm:prSet>
      <dgm:spPr>
        <a:xfrm>
          <a:off x="4063969" y="1975956"/>
          <a:ext cx="1214688" cy="1396060"/>
        </a:xfrm>
        <a:prstGeom prst="roundRect">
          <a:avLst>
            <a:gd name="adj" fmla="val 10000"/>
          </a:avLst>
        </a:prstGeom>
      </dgm:spPr>
    </dgm:pt>
    <dgm:pt modelId="{2D922FE2-4A2E-444C-BC72-67662A02A22F}" type="pres">
      <dgm:prSet presAssocID="{7DCBF343-3D34-41F4-9BA7-A6E818A2FD41}" presName="sibTrans" presStyleLbl="sibTrans2D1" presStyleIdx="3" presStyleCnt="5" custAng="946014" custLinFactY="-18108" custLinFactNeighborX="-3433" custLinFactNeighborY="-100000"/>
      <dgm:spPr/>
    </dgm:pt>
    <dgm:pt modelId="{A6447F9E-0B5D-4AB7-BCB8-11D8CECF1327}" type="pres">
      <dgm:prSet presAssocID="{7DCBF343-3D34-41F4-9BA7-A6E818A2FD41}" presName="connectorText" presStyleLbl="sibTrans2D1" presStyleIdx="3" presStyleCnt="5"/>
      <dgm:spPr/>
    </dgm:pt>
    <dgm:pt modelId="{885D7A54-E269-440D-96E1-84F2945D64D6}" type="pres">
      <dgm:prSet presAssocID="{DFDDE444-530D-4435-9F70-E4CA79F3DAE9}" presName="node" presStyleLbl="node1" presStyleIdx="4" presStyleCnt="6" custLinFactX="-1495" custLinFactNeighborX="-100000" custLinFactNeighborY="4068">
        <dgm:presLayoutVars>
          <dgm:bulletEnabled val="1"/>
        </dgm:presLayoutVars>
      </dgm:prSet>
      <dgm:spPr>
        <a:xfrm>
          <a:off x="6298218" y="1044769"/>
          <a:ext cx="1214688" cy="1396060"/>
        </a:xfrm>
        <a:prstGeom prst="roundRect">
          <a:avLst>
            <a:gd name="adj" fmla="val 10000"/>
          </a:avLst>
        </a:prstGeom>
      </dgm:spPr>
    </dgm:pt>
    <dgm:pt modelId="{9D6ED97A-584F-4B28-917C-1ACA3CAB9732}" type="pres">
      <dgm:prSet presAssocID="{58CFEE9E-96A5-4CC6-8D43-1A41C893669E}" presName="sibTrans" presStyleLbl="sibTrans2D1" presStyleIdx="4" presStyleCnt="5"/>
      <dgm:spPr/>
    </dgm:pt>
    <dgm:pt modelId="{56C9B88A-D755-446C-B930-187737682E20}" type="pres">
      <dgm:prSet presAssocID="{58CFEE9E-96A5-4CC6-8D43-1A41C893669E}" presName="connectorText" presStyleLbl="sibTrans2D1" presStyleIdx="4" presStyleCnt="5"/>
      <dgm:spPr/>
    </dgm:pt>
    <dgm:pt modelId="{06401A31-2864-4C27-A3C3-FFA38C81ADEC}" type="pres">
      <dgm:prSet presAssocID="{73AA5A2F-DA50-4AE4-A0AF-45385F560005}" presName="node" presStyleLbl="node1" presStyleIdx="5" presStyleCnt="6">
        <dgm:presLayoutVars>
          <dgm:bulletEnabled val="1"/>
        </dgm:presLayoutVars>
      </dgm:prSet>
      <dgm:spPr>
        <a:xfrm>
          <a:off x="8502816" y="1065378"/>
          <a:ext cx="1214688" cy="1241259"/>
        </a:xfrm>
        <a:prstGeom prst="roundRect">
          <a:avLst>
            <a:gd name="adj" fmla="val 10000"/>
          </a:avLst>
        </a:prstGeom>
      </dgm:spPr>
    </dgm:pt>
  </dgm:ptLst>
  <dgm:cxnLst>
    <dgm:cxn modelId="{6BD03010-2AC5-4CD8-AF82-54423E56C043}" srcId="{48BED85B-6336-48D5-91AD-594A1DAB6108}" destId="{66293F11-F52F-4B58-9A95-05F5C0D06207}" srcOrd="3" destOrd="0" parTransId="{9E51E722-A2DA-4A1C-B811-E5526727A0DA}" sibTransId="{7DCBF343-3D34-41F4-9BA7-A6E818A2FD41}"/>
    <dgm:cxn modelId="{4CFFA911-90A5-4D1A-9687-B069CC465063}" type="presOf" srcId="{58CFEE9E-96A5-4CC6-8D43-1A41C893669E}" destId="{9D6ED97A-584F-4B28-917C-1ACA3CAB9732}" srcOrd="0" destOrd="0" presId="urn:microsoft.com/office/officeart/2005/8/layout/process1"/>
    <dgm:cxn modelId="{17944D19-9AA2-4028-A51F-9833F3C84266}" type="presOf" srcId="{C707BA33-7676-4455-9FC8-E269E9ED774B}" destId="{29500DE4-18D9-4032-8AC2-AF6B4F7DF033}" srcOrd="1" destOrd="0" presId="urn:microsoft.com/office/officeart/2005/8/layout/process1"/>
    <dgm:cxn modelId="{D71D4528-4E0F-466A-B9EF-6595AADFE185}" type="presOf" srcId="{9210587E-E943-4A4D-8C6E-F979817E5939}" destId="{9754E136-9823-4495-BE0C-0D141706BC72}" srcOrd="1" destOrd="0" presId="urn:microsoft.com/office/officeart/2005/8/layout/process1"/>
    <dgm:cxn modelId="{5EE80837-84E7-4F4D-BD90-0D2AF2033417}" type="presOf" srcId="{E9D7A26F-1900-4983-9D6C-08B2D98CC248}" destId="{6158AA2A-DD17-4E50-8619-FCA7B9225CD0}" srcOrd="0" destOrd="0" presId="urn:microsoft.com/office/officeart/2005/8/layout/process1"/>
    <dgm:cxn modelId="{4D54783B-79C9-477E-9611-CA3835265FAE}" type="presOf" srcId="{58CFEE9E-96A5-4CC6-8D43-1A41C893669E}" destId="{56C9B88A-D755-446C-B930-187737682E20}" srcOrd="1" destOrd="0" presId="urn:microsoft.com/office/officeart/2005/8/layout/process1"/>
    <dgm:cxn modelId="{F873943C-E37A-4856-8E99-EACAEBEB1CCC}" type="presOf" srcId="{DFDDE444-530D-4435-9F70-E4CA79F3DAE9}" destId="{885D7A54-E269-440D-96E1-84F2945D64D6}" srcOrd="0" destOrd="0" presId="urn:microsoft.com/office/officeart/2005/8/layout/process1"/>
    <dgm:cxn modelId="{FC7F145F-B716-4442-A178-836538CE3BB0}" srcId="{48BED85B-6336-48D5-91AD-594A1DAB6108}" destId="{A28A9BB5-9AF9-4360-A4DF-0B39B23B2D9F}" srcOrd="2" destOrd="0" parTransId="{218A00BB-D50E-48A0-B693-3DE5BA537AAF}" sibTransId="{9210587E-E943-4A4D-8C6E-F979817E5939}"/>
    <dgm:cxn modelId="{91E6625F-BF7C-4DC2-A798-5B9956F331B9}" type="presOf" srcId="{7DCBF343-3D34-41F4-9BA7-A6E818A2FD41}" destId="{A6447F9E-0B5D-4AB7-BCB8-11D8CECF1327}" srcOrd="1" destOrd="0" presId="urn:microsoft.com/office/officeart/2005/8/layout/process1"/>
    <dgm:cxn modelId="{457A5960-0D17-4763-8835-A3737EC24684}" type="presOf" srcId="{9210587E-E943-4A4D-8C6E-F979817E5939}" destId="{B86F1E15-4EFC-48CF-A8B5-AC2D0561ACCD}" srcOrd="0" destOrd="0" presId="urn:microsoft.com/office/officeart/2005/8/layout/process1"/>
    <dgm:cxn modelId="{1D62DD60-B3CE-4C94-970F-B0E6685D0D91}" srcId="{48BED85B-6336-48D5-91AD-594A1DAB6108}" destId="{ACC9BBDD-5E6E-4305-98D9-E456F28454BE}" srcOrd="1" destOrd="0" parTransId="{B4DD4F29-CC09-4DBA-91BB-5EE2183A4EE2}" sibTransId="{5A1A2E6F-E923-4DB0-80ED-1DE5806F9DAD}"/>
    <dgm:cxn modelId="{3FD85B47-02DD-4F54-AC4C-2F5422D5026D}" type="presOf" srcId="{C707BA33-7676-4455-9FC8-E269E9ED774B}" destId="{AF621ECE-F966-484D-A074-1211785744BC}" srcOrd="0" destOrd="0" presId="urn:microsoft.com/office/officeart/2005/8/layout/process1"/>
    <dgm:cxn modelId="{93A0D254-9DAB-4CE6-9FD9-ABBBAA168708}" type="presOf" srcId="{73AA5A2F-DA50-4AE4-A0AF-45385F560005}" destId="{06401A31-2864-4C27-A3C3-FFA38C81ADEC}" srcOrd="0" destOrd="0" presId="urn:microsoft.com/office/officeart/2005/8/layout/process1"/>
    <dgm:cxn modelId="{B9A51659-0104-4AFB-B63B-6E28D15204E3}" type="presOf" srcId="{A28A9BB5-9AF9-4360-A4DF-0B39B23B2D9F}" destId="{E46B1270-6943-4D4E-9812-51A6FC47BA17}" srcOrd="0" destOrd="0" presId="urn:microsoft.com/office/officeart/2005/8/layout/process1"/>
    <dgm:cxn modelId="{8833F47A-1649-457F-9395-93E56531CA8F}" srcId="{48BED85B-6336-48D5-91AD-594A1DAB6108}" destId="{73AA5A2F-DA50-4AE4-A0AF-45385F560005}" srcOrd="5" destOrd="0" parTransId="{95416B8F-E491-47C8-83F1-FC0C322DB353}" sibTransId="{AD63A2E7-4FDB-4E24-9612-7C376D265504}"/>
    <dgm:cxn modelId="{BB3F3987-D93B-4D00-A209-4EF4FC1549F3}" type="presOf" srcId="{5A1A2E6F-E923-4DB0-80ED-1DE5806F9DAD}" destId="{26F552A6-2951-40AC-96EE-B2C96B15C68C}" srcOrd="0" destOrd="0" presId="urn:microsoft.com/office/officeart/2005/8/layout/process1"/>
    <dgm:cxn modelId="{1B7A2688-7730-47E7-AD47-5E9AF502502F}" type="presOf" srcId="{66293F11-F52F-4B58-9A95-05F5C0D06207}" destId="{34A21B22-BC22-43D3-AAC6-9748C238331E}" srcOrd="0" destOrd="0" presId="urn:microsoft.com/office/officeart/2005/8/layout/process1"/>
    <dgm:cxn modelId="{B792FAAA-6814-400C-AA56-80ED4C396119}" srcId="{48BED85B-6336-48D5-91AD-594A1DAB6108}" destId="{E9D7A26F-1900-4983-9D6C-08B2D98CC248}" srcOrd="0" destOrd="0" parTransId="{2FB2BB5E-A153-455A-953F-1A21C1F43E60}" sibTransId="{C707BA33-7676-4455-9FC8-E269E9ED774B}"/>
    <dgm:cxn modelId="{23ACF1B0-7746-4D75-ADE1-85B2B16A5DBA}" type="presOf" srcId="{5A1A2E6F-E923-4DB0-80ED-1DE5806F9DAD}" destId="{1E7BD0EE-2F43-4C66-869B-D14ABF873EFA}" srcOrd="1" destOrd="0" presId="urn:microsoft.com/office/officeart/2005/8/layout/process1"/>
    <dgm:cxn modelId="{99AB0DB8-6852-4577-AE46-601F40EA8CC8}" type="presOf" srcId="{48BED85B-6336-48D5-91AD-594A1DAB6108}" destId="{EDBB561C-1D34-448E-AABF-34101BE6FBC3}" srcOrd="0" destOrd="0" presId="urn:microsoft.com/office/officeart/2005/8/layout/process1"/>
    <dgm:cxn modelId="{1CD7E0BE-ED83-4469-99D9-4AC470E3D4FE}" type="presOf" srcId="{ACC9BBDD-5E6E-4305-98D9-E456F28454BE}" destId="{B1A63A02-F756-41FD-87E1-23BCF3E73B7C}" srcOrd="0" destOrd="0" presId="urn:microsoft.com/office/officeart/2005/8/layout/process1"/>
    <dgm:cxn modelId="{D7B7CFC9-6F2D-426E-A231-52A353233151}" srcId="{48BED85B-6336-48D5-91AD-594A1DAB6108}" destId="{DFDDE444-530D-4435-9F70-E4CA79F3DAE9}" srcOrd="4" destOrd="0" parTransId="{6861631A-D5DD-449D-84E2-42BF616A8161}" sibTransId="{58CFEE9E-96A5-4CC6-8D43-1A41C893669E}"/>
    <dgm:cxn modelId="{C5AEFDCE-03D8-4652-A59D-93E7DB770065}" type="presOf" srcId="{7DCBF343-3D34-41F4-9BA7-A6E818A2FD41}" destId="{2D922FE2-4A2E-444C-BC72-67662A02A22F}" srcOrd="0" destOrd="0" presId="urn:microsoft.com/office/officeart/2005/8/layout/process1"/>
    <dgm:cxn modelId="{2BA0CA5B-33C6-43EB-A9EA-137181A5212B}" type="presParOf" srcId="{EDBB561C-1D34-448E-AABF-34101BE6FBC3}" destId="{6158AA2A-DD17-4E50-8619-FCA7B9225CD0}" srcOrd="0" destOrd="0" presId="urn:microsoft.com/office/officeart/2005/8/layout/process1"/>
    <dgm:cxn modelId="{12DFF28C-8FD3-493C-9B4E-4DF37F3F73D8}" type="presParOf" srcId="{EDBB561C-1D34-448E-AABF-34101BE6FBC3}" destId="{AF621ECE-F966-484D-A074-1211785744BC}" srcOrd="1" destOrd="0" presId="urn:microsoft.com/office/officeart/2005/8/layout/process1"/>
    <dgm:cxn modelId="{5DC35249-71FB-45B2-8C9D-4F3C1C74F1CF}" type="presParOf" srcId="{AF621ECE-F966-484D-A074-1211785744BC}" destId="{29500DE4-18D9-4032-8AC2-AF6B4F7DF033}" srcOrd="0" destOrd="0" presId="urn:microsoft.com/office/officeart/2005/8/layout/process1"/>
    <dgm:cxn modelId="{F30857BE-7BE8-46B1-9F60-37C482B64B33}" type="presParOf" srcId="{EDBB561C-1D34-448E-AABF-34101BE6FBC3}" destId="{B1A63A02-F756-41FD-87E1-23BCF3E73B7C}" srcOrd="2" destOrd="0" presId="urn:microsoft.com/office/officeart/2005/8/layout/process1"/>
    <dgm:cxn modelId="{249DEB4F-F182-465D-94AE-082AF076B72F}" type="presParOf" srcId="{EDBB561C-1D34-448E-AABF-34101BE6FBC3}" destId="{26F552A6-2951-40AC-96EE-B2C96B15C68C}" srcOrd="3" destOrd="0" presId="urn:microsoft.com/office/officeart/2005/8/layout/process1"/>
    <dgm:cxn modelId="{AF527543-76C5-4AA5-A2CB-4268F373062B}" type="presParOf" srcId="{26F552A6-2951-40AC-96EE-B2C96B15C68C}" destId="{1E7BD0EE-2F43-4C66-869B-D14ABF873EFA}" srcOrd="0" destOrd="0" presId="urn:microsoft.com/office/officeart/2005/8/layout/process1"/>
    <dgm:cxn modelId="{C0FC63F8-3E7A-41D9-AF64-521F25172C4E}" type="presParOf" srcId="{EDBB561C-1D34-448E-AABF-34101BE6FBC3}" destId="{E46B1270-6943-4D4E-9812-51A6FC47BA17}" srcOrd="4" destOrd="0" presId="urn:microsoft.com/office/officeart/2005/8/layout/process1"/>
    <dgm:cxn modelId="{8C43F800-924C-4B91-B79B-92D92FFB7E44}" type="presParOf" srcId="{EDBB561C-1D34-448E-AABF-34101BE6FBC3}" destId="{B86F1E15-4EFC-48CF-A8B5-AC2D0561ACCD}" srcOrd="5" destOrd="0" presId="urn:microsoft.com/office/officeart/2005/8/layout/process1"/>
    <dgm:cxn modelId="{AB44CF60-D17E-41AC-ABC5-8C8E743CFEA4}" type="presParOf" srcId="{B86F1E15-4EFC-48CF-A8B5-AC2D0561ACCD}" destId="{9754E136-9823-4495-BE0C-0D141706BC72}" srcOrd="0" destOrd="0" presId="urn:microsoft.com/office/officeart/2005/8/layout/process1"/>
    <dgm:cxn modelId="{BE73AD8C-E4D5-4BA8-A44C-A1E0C65C2DD9}" type="presParOf" srcId="{EDBB561C-1D34-448E-AABF-34101BE6FBC3}" destId="{34A21B22-BC22-43D3-AAC6-9748C238331E}" srcOrd="6" destOrd="0" presId="urn:microsoft.com/office/officeart/2005/8/layout/process1"/>
    <dgm:cxn modelId="{FACFD79C-F3B7-49BD-BA4E-017C15CDFAD9}" type="presParOf" srcId="{EDBB561C-1D34-448E-AABF-34101BE6FBC3}" destId="{2D922FE2-4A2E-444C-BC72-67662A02A22F}" srcOrd="7" destOrd="0" presId="urn:microsoft.com/office/officeart/2005/8/layout/process1"/>
    <dgm:cxn modelId="{3C2DC393-1FEA-47E7-B693-F8F5CBD97200}" type="presParOf" srcId="{2D922FE2-4A2E-444C-BC72-67662A02A22F}" destId="{A6447F9E-0B5D-4AB7-BCB8-11D8CECF1327}" srcOrd="0" destOrd="0" presId="urn:microsoft.com/office/officeart/2005/8/layout/process1"/>
    <dgm:cxn modelId="{FA1A4CE6-C69D-4852-8186-8C601E0FEB45}" type="presParOf" srcId="{EDBB561C-1D34-448E-AABF-34101BE6FBC3}" destId="{885D7A54-E269-440D-96E1-84F2945D64D6}" srcOrd="8" destOrd="0" presId="urn:microsoft.com/office/officeart/2005/8/layout/process1"/>
    <dgm:cxn modelId="{FA9FA10D-A7DC-4A96-B27F-C2565EF93771}" type="presParOf" srcId="{EDBB561C-1D34-448E-AABF-34101BE6FBC3}" destId="{9D6ED97A-584F-4B28-917C-1ACA3CAB9732}" srcOrd="9" destOrd="0" presId="urn:microsoft.com/office/officeart/2005/8/layout/process1"/>
    <dgm:cxn modelId="{B6ECCBD7-EF6D-45CD-9972-DEE6A7716564}" type="presParOf" srcId="{9D6ED97A-584F-4B28-917C-1ACA3CAB9732}" destId="{56C9B88A-D755-446C-B930-187737682E20}" srcOrd="0" destOrd="0" presId="urn:microsoft.com/office/officeart/2005/8/layout/process1"/>
    <dgm:cxn modelId="{92A61B42-01C4-48C4-BD03-F37E5FBEEA3D}" type="presParOf" srcId="{EDBB561C-1D34-448E-AABF-34101BE6FBC3}" destId="{06401A31-2864-4C27-A3C3-FFA38C81ADEC}"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BED85B-6336-48D5-91AD-594A1DAB61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9D7A26F-1900-4983-9D6C-08B2D98CC248}">
      <dgm:prSet phldrT="[Text]"/>
      <dgm:spPr>
        <a:solidFill>
          <a:schemeClr val="tx1"/>
        </a:solidFill>
      </dgm:spPr>
      <dgm:t>
        <a:bodyPr/>
        <a:lstStyle/>
        <a:p>
          <a:r>
            <a:rPr lang="en-US" dirty="0"/>
            <a:t>Sequence Data</a:t>
          </a:r>
          <a:br>
            <a:rPr lang="en-US" dirty="0"/>
          </a:br>
          <a:r>
            <a:rPr lang="en-US" dirty="0"/>
            <a:t>454, </a:t>
          </a:r>
          <a:r>
            <a:rPr lang="en-US" dirty="0" err="1"/>
            <a:t>Ilumina</a:t>
          </a:r>
          <a:endParaRPr lang="en-US" dirty="0"/>
        </a:p>
      </dgm:t>
    </dgm:pt>
    <dgm:pt modelId="{2FB2BB5E-A153-455A-953F-1A21C1F43E60}" type="parTrans" cxnId="{B792FAAA-6814-400C-AA56-80ED4C396119}">
      <dgm:prSet/>
      <dgm:spPr/>
      <dgm:t>
        <a:bodyPr/>
        <a:lstStyle/>
        <a:p>
          <a:endParaRPr lang="en-US"/>
        </a:p>
      </dgm:t>
    </dgm:pt>
    <dgm:pt modelId="{C707BA33-7676-4455-9FC8-E269E9ED774B}" type="sibTrans" cxnId="{B792FAAA-6814-400C-AA56-80ED4C396119}">
      <dgm:prSet/>
      <dgm:spPr/>
      <dgm:t>
        <a:bodyPr/>
        <a:lstStyle/>
        <a:p>
          <a:endParaRPr lang="en-US"/>
        </a:p>
      </dgm:t>
    </dgm:pt>
    <dgm:pt modelId="{ACC9BBDD-5E6E-4305-98D9-E456F28454BE}">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gm:t>
    </dgm:pt>
    <dgm:pt modelId="{B4DD4F29-CC09-4DBA-91BB-5EE2183A4EE2}" type="parTrans" cxnId="{1D62DD60-B3CE-4C94-970F-B0E6685D0D91}">
      <dgm:prSet/>
      <dgm:spPr/>
      <dgm:t>
        <a:bodyPr/>
        <a:lstStyle/>
        <a:p>
          <a:endParaRPr lang="en-US"/>
        </a:p>
      </dgm:t>
    </dgm:pt>
    <dgm:pt modelId="{5A1A2E6F-E923-4DB0-80ED-1DE5806F9DAD}" type="sibTrans" cxnId="{1D62DD60-B3CE-4C94-970F-B0E6685D0D91}">
      <dgm:prSet/>
      <dgm:spPr/>
      <dgm:t>
        <a:bodyPr/>
        <a:lstStyle/>
        <a:p>
          <a:endParaRPr lang="en-US"/>
        </a:p>
      </dgm:t>
    </dgm:pt>
    <dgm:pt modelId="{A28A9BB5-9AF9-4360-A4DF-0B39B23B2D9F}">
      <dgm:prSet phldrT="[Text]" custT="1"/>
      <dgm:spPr>
        <a:solidFill>
          <a:schemeClr val="accent2"/>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gm:t>
    </dgm:pt>
    <dgm:pt modelId="{218A00BB-D50E-48A0-B693-3DE5BA537AAF}" type="parTrans" cxnId="{FC7F145F-B716-4442-A178-836538CE3BB0}">
      <dgm:prSet/>
      <dgm:spPr/>
      <dgm:t>
        <a:bodyPr/>
        <a:lstStyle/>
        <a:p>
          <a:endParaRPr lang="en-US"/>
        </a:p>
      </dgm:t>
    </dgm:pt>
    <dgm:pt modelId="{9210587E-E943-4A4D-8C6E-F979817E5939}" type="sibTrans" cxnId="{FC7F145F-B716-4442-A178-836538CE3BB0}">
      <dgm:prSet/>
      <dgm:spPr/>
      <dgm:t>
        <a:bodyPr/>
        <a:lstStyle/>
        <a:p>
          <a:endParaRPr lang="en-US"/>
        </a:p>
      </dgm:t>
    </dgm:pt>
    <dgm:pt modelId="{66293F11-F52F-4B58-9A95-05F5C0D06207}">
      <dgm:prSet phldrT="[Text]" custT="1"/>
      <dgm:spPr>
        <a:solidFill>
          <a:schemeClr val="accent2"/>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gm:t>
    </dgm:pt>
    <dgm:pt modelId="{9E51E722-A2DA-4A1C-B811-E5526727A0DA}" type="parTrans" cxnId="{6BD03010-2AC5-4CD8-AF82-54423E56C043}">
      <dgm:prSet/>
      <dgm:spPr/>
      <dgm:t>
        <a:bodyPr/>
        <a:lstStyle/>
        <a:p>
          <a:endParaRPr lang="en-US"/>
        </a:p>
      </dgm:t>
    </dgm:pt>
    <dgm:pt modelId="{7DCBF343-3D34-41F4-9BA7-A6E818A2FD41}" type="sibTrans" cxnId="{6BD03010-2AC5-4CD8-AF82-54423E56C043}">
      <dgm:prSet/>
      <dgm:spPr/>
      <dgm:t>
        <a:bodyPr/>
        <a:lstStyle/>
        <a:p>
          <a:endParaRPr lang="en-US"/>
        </a:p>
      </dgm:t>
    </dgm:pt>
    <dgm:pt modelId="{DFDDE444-530D-4435-9F70-E4CA79F3DAE9}">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gm:t>
    </dgm:pt>
    <dgm:pt modelId="{6861631A-D5DD-449D-84E2-42BF616A8161}" type="parTrans" cxnId="{D7B7CFC9-6F2D-426E-A231-52A353233151}">
      <dgm:prSet/>
      <dgm:spPr/>
      <dgm:t>
        <a:bodyPr/>
        <a:lstStyle/>
        <a:p>
          <a:endParaRPr lang="en-US"/>
        </a:p>
      </dgm:t>
    </dgm:pt>
    <dgm:pt modelId="{58CFEE9E-96A5-4CC6-8D43-1A41C893669E}" type="sibTrans" cxnId="{D7B7CFC9-6F2D-426E-A231-52A353233151}">
      <dgm:prSet/>
      <dgm:spPr/>
      <dgm:t>
        <a:bodyPr/>
        <a:lstStyle/>
        <a:p>
          <a:endParaRPr lang="en-US"/>
        </a:p>
      </dgm:t>
    </dgm:pt>
    <dgm:pt modelId="{73AA5A2F-DA50-4AE4-A0AF-45385F560005}">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gm:t>
    </dgm:pt>
    <dgm:pt modelId="{95416B8F-E491-47C8-83F1-FC0C322DB353}" type="parTrans" cxnId="{8833F47A-1649-457F-9395-93E56531CA8F}">
      <dgm:prSet/>
      <dgm:spPr/>
      <dgm:t>
        <a:bodyPr/>
        <a:lstStyle/>
        <a:p>
          <a:endParaRPr lang="en-US"/>
        </a:p>
      </dgm:t>
    </dgm:pt>
    <dgm:pt modelId="{AD63A2E7-4FDB-4E24-9612-7C376D265504}" type="sibTrans" cxnId="{8833F47A-1649-457F-9395-93E56531CA8F}">
      <dgm:prSet/>
      <dgm:spPr/>
      <dgm:t>
        <a:bodyPr/>
        <a:lstStyle/>
        <a:p>
          <a:endParaRPr lang="en-US"/>
        </a:p>
      </dgm:t>
    </dgm:pt>
    <dgm:pt modelId="{EDBB561C-1D34-448E-AABF-34101BE6FBC3}" type="pres">
      <dgm:prSet presAssocID="{48BED85B-6336-48D5-91AD-594A1DAB6108}" presName="Name0" presStyleCnt="0">
        <dgm:presLayoutVars>
          <dgm:dir/>
          <dgm:resizeHandles val="exact"/>
        </dgm:presLayoutVars>
      </dgm:prSet>
      <dgm:spPr/>
    </dgm:pt>
    <dgm:pt modelId="{6158AA2A-DD17-4E50-8619-FCA7B9225CD0}" type="pres">
      <dgm:prSet presAssocID="{E9D7A26F-1900-4983-9D6C-08B2D98CC248}" presName="node" presStyleLbl="node1" presStyleIdx="0" presStyleCnt="6">
        <dgm:presLayoutVars>
          <dgm:bulletEnabled val="1"/>
        </dgm:presLayoutVars>
      </dgm:prSet>
      <dgm:spPr/>
    </dgm:pt>
    <dgm:pt modelId="{AF621ECE-F966-484D-A074-1211785744BC}" type="pres">
      <dgm:prSet presAssocID="{C707BA33-7676-4455-9FC8-E269E9ED774B}" presName="sibTrans" presStyleLbl="sibTrans2D1" presStyleIdx="0" presStyleCnt="5"/>
      <dgm:spPr/>
    </dgm:pt>
    <dgm:pt modelId="{29500DE4-18D9-4032-8AC2-AF6B4F7DF033}" type="pres">
      <dgm:prSet presAssocID="{C707BA33-7676-4455-9FC8-E269E9ED774B}" presName="connectorText" presStyleLbl="sibTrans2D1" presStyleIdx="0" presStyleCnt="5"/>
      <dgm:spPr/>
    </dgm:pt>
    <dgm:pt modelId="{B1A63A02-F756-41FD-87E1-23BCF3E73B7C}" type="pres">
      <dgm:prSet presAssocID="{ACC9BBDD-5E6E-4305-98D9-E456F28454BE}" presName="node" presStyleLbl="node1" presStyleIdx="1" presStyleCnt="6">
        <dgm:presLayoutVars>
          <dgm:bulletEnabled val="1"/>
        </dgm:presLayoutVars>
      </dgm:prSet>
      <dgm:spPr>
        <a:xfrm>
          <a:off x="1700563" y="1321602"/>
          <a:ext cx="1214688" cy="728812"/>
        </a:xfrm>
        <a:prstGeom prst="roundRect">
          <a:avLst>
            <a:gd name="adj" fmla="val 10000"/>
          </a:avLst>
        </a:prstGeom>
      </dgm:spPr>
    </dgm:pt>
    <dgm:pt modelId="{26F552A6-2951-40AC-96EE-B2C96B15C68C}" type="pres">
      <dgm:prSet presAssocID="{5A1A2E6F-E923-4DB0-80ED-1DE5806F9DAD}" presName="sibTrans" presStyleLbl="sibTrans2D1" presStyleIdx="1" presStyleCnt="5"/>
      <dgm:spPr/>
    </dgm:pt>
    <dgm:pt modelId="{1E7BD0EE-2F43-4C66-869B-D14ABF873EFA}" type="pres">
      <dgm:prSet presAssocID="{5A1A2E6F-E923-4DB0-80ED-1DE5806F9DAD}" presName="connectorText" presStyleLbl="sibTrans2D1" presStyleIdx="1" presStyleCnt="5"/>
      <dgm:spPr/>
    </dgm:pt>
    <dgm:pt modelId="{E46B1270-6943-4D4E-9812-51A6FC47BA17}" type="pres">
      <dgm:prSet presAssocID="{A28A9BB5-9AF9-4360-A4DF-0B39B23B2D9F}" presName="node" presStyleLbl="node1" presStyleIdx="2" presStyleCnt="6" custLinFactX="38954" custLinFactNeighborX="100000" custLinFactNeighborY="-54470">
        <dgm:presLayoutVars>
          <dgm:bulletEnabled val="1"/>
        </dgm:presLayoutVars>
      </dgm:prSet>
      <dgm:spPr>
        <a:xfrm>
          <a:off x="4073184" y="792746"/>
          <a:ext cx="1214688" cy="728812"/>
        </a:xfrm>
        <a:prstGeom prst="roundRect">
          <a:avLst>
            <a:gd name="adj" fmla="val 10000"/>
          </a:avLst>
        </a:prstGeom>
      </dgm:spPr>
    </dgm:pt>
    <dgm:pt modelId="{B86F1E15-4EFC-48CF-A8B5-AC2D0561ACCD}" type="pres">
      <dgm:prSet presAssocID="{9210587E-E943-4A4D-8C6E-F979817E5939}" presName="sibTrans" presStyleLbl="sibTrans2D1" presStyleIdx="2" presStyleCnt="5" custAng="18501293" custScaleX="222165" custScaleY="103812" custLinFactX="-200000" custLinFactY="81461" custLinFactNeighborX="-262386" custLinFactNeighborY="100000"/>
      <dgm:spPr/>
    </dgm:pt>
    <dgm:pt modelId="{9754E136-9823-4495-BE0C-0D141706BC72}" type="pres">
      <dgm:prSet presAssocID="{9210587E-E943-4A4D-8C6E-F979817E5939}" presName="connectorText" presStyleLbl="sibTrans2D1" presStyleIdx="2" presStyleCnt="5"/>
      <dgm:spPr/>
    </dgm:pt>
    <dgm:pt modelId="{34A21B22-BC22-43D3-AAC6-9748C238331E}" type="pres">
      <dgm:prSet presAssocID="{66293F11-F52F-4B58-9A95-05F5C0D06207}" presName="node" presStyleLbl="node1" presStyleIdx="3" presStyleCnt="6" custLinFactX="-45431" custLinFactY="1704" custLinFactNeighborX="-100000" custLinFactNeighborY="100000">
        <dgm:presLayoutVars>
          <dgm:bulletEnabled val="1"/>
        </dgm:presLayoutVars>
      </dgm:prSet>
      <dgm:spPr>
        <a:xfrm>
          <a:off x="4063969" y="1975956"/>
          <a:ext cx="1214688" cy="1396060"/>
        </a:xfrm>
        <a:prstGeom prst="roundRect">
          <a:avLst>
            <a:gd name="adj" fmla="val 10000"/>
          </a:avLst>
        </a:prstGeom>
      </dgm:spPr>
    </dgm:pt>
    <dgm:pt modelId="{2D922FE2-4A2E-444C-BC72-67662A02A22F}" type="pres">
      <dgm:prSet presAssocID="{7DCBF343-3D34-41F4-9BA7-A6E818A2FD41}" presName="sibTrans" presStyleLbl="sibTrans2D1" presStyleIdx="3" presStyleCnt="5" custAng="946014" custLinFactY="-18108" custLinFactNeighborX="-3433" custLinFactNeighborY="-100000"/>
      <dgm:spPr/>
    </dgm:pt>
    <dgm:pt modelId="{A6447F9E-0B5D-4AB7-BCB8-11D8CECF1327}" type="pres">
      <dgm:prSet presAssocID="{7DCBF343-3D34-41F4-9BA7-A6E818A2FD41}" presName="connectorText" presStyleLbl="sibTrans2D1" presStyleIdx="3" presStyleCnt="5"/>
      <dgm:spPr/>
    </dgm:pt>
    <dgm:pt modelId="{885D7A54-E269-440D-96E1-84F2945D64D6}" type="pres">
      <dgm:prSet presAssocID="{DFDDE444-530D-4435-9F70-E4CA79F3DAE9}" presName="node" presStyleLbl="node1" presStyleIdx="4" presStyleCnt="6" custLinFactX="-1495" custLinFactNeighborX="-100000" custLinFactNeighborY="4068">
        <dgm:presLayoutVars>
          <dgm:bulletEnabled val="1"/>
        </dgm:presLayoutVars>
      </dgm:prSet>
      <dgm:spPr>
        <a:xfrm>
          <a:off x="6298218" y="1044769"/>
          <a:ext cx="1214688" cy="1396060"/>
        </a:xfrm>
        <a:prstGeom prst="roundRect">
          <a:avLst>
            <a:gd name="adj" fmla="val 10000"/>
          </a:avLst>
        </a:prstGeom>
      </dgm:spPr>
    </dgm:pt>
    <dgm:pt modelId="{9D6ED97A-584F-4B28-917C-1ACA3CAB9732}" type="pres">
      <dgm:prSet presAssocID="{58CFEE9E-96A5-4CC6-8D43-1A41C893669E}" presName="sibTrans" presStyleLbl="sibTrans2D1" presStyleIdx="4" presStyleCnt="5"/>
      <dgm:spPr/>
    </dgm:pt>
    <dgm:pt modelId="{56C9B88A-D755-446C-B930-187737682E20}" type="pres">
      <dgm:prSet presAssocID="{58CFEE9E-96A5-4CC6-8D43-1A41C893669E}" presName="connectorText" presStyleLbl="sibTrans2D1" presStyleIdx="4" presStyleCnt="5"/>
      <dgm:spPr/>
    </dgm:pt>
    <dgm:pt modelId="{06401A31-2864-4C27-A3C3-FFA38C81ADEC}" type="pres">
      <dgm:prSet presAssocID="{73AA5A2F-DA50-4AE4-A0AF-45385F560005}" presName="node" presStyleLbl="node1" presStyleIdx="5" presStyleCnt="6">
        <dgm:presLayoutVars>
          <dgm:bulletEnabled val="1"/>
        </dgm:presLayoutVars>
      </dgm:prSet>
      <dgm:spPr>
        <a:xfrm>
          <a:off x="8502816" y="1065378"/>
          <a:ext cx="1214688" cy="1241259"/>
        </a:xfrm>
        <a:prstGeom prst="roundRect">
          <a:avLst>
            <a:gd name="adj" fmla="val 10000"/>
          </a:avLst>
        </a:prstGeom>
      </dgm:spPr>
    </dgm:pt>
  </dgm:ptLst>
  <dgm:cxnLst>
    <dgm:cxn modelId="{6BD03010-2AC5-4CD8-AF82-54423E56C043}" srcId="{48BED85B-6336-48D5-91AD-594A1DAB6108}" destId="{66293F11-F52F-4B58-9A95-05F5C0D06207}" srcOrd="3" destOrd="0" parTransId="{9E51E722-A2DA-4A1C-B811-E5526727A0DA}" sibTransId="{7DCBF343-3D34-41F4-9BA7-A6E818A2FD41}"/>
    <dgm:cxn modelId="{4CFFA911-90A5-4D1A-9687-B069CC465063}" type="presOf" srcId="{58CFEE9E-96A5-4CC6-8D43-1A41C893669E}" destId="{9D6ED97A-584F-4B28-917C-1ACA3CAB9732}" srcOrd="0" destOrd="0" presId="urn:microsoft.com/office/officeart/2005/8/layout/process1"/>
    <dgm:cxn modelId="{17944D19-9AA2-4028-A51F-9833F3C84266}" type="presOf" srcId="{C707BA33-7676-4455-9FC8-E269E9ED774B}" destId="{29500DE4-18D9-4032-8AC2-AF6B4F7DF033}" srcOrd="1" destOrd="0" presId="urn:microsoft.com/office/officeart/2005/8/layout/process1"/>
    <dgm:cxn modelId="{D71D4528-4E0F-466A-B9EF-6595AADFE185}" type="presOf" srcId="{9210587E-E943-4A4D-8C6E-F979817E5939}" destId="{9754E136-9823-4495-BE0C-0D141706BC72}" srcOrd="1" destOrd="0" presId="urn:microsoft.com/office/officeart/2005/8/layout/process1"/>
    <dgm:cxn modelId="{5EE80837-84E7-4F4D-BD90-0D2AF2033417}" type="presOf" srcId="{E9D7A26F-1900-4983-9D6C-08B2D98CC248}" destId="{6158AA2A-DD17-4E50-8619-FCA7B9225CD0}" srcOrd="0" destOrd="0" presId="urn:microsoft.com/office/officeart/2005/8/layout/process1"/>
    <dgm:cxn modelId="{4D54783B-79C9-477E-9611-CA3835265FAE}" type="presOf" srcId="{58CFEE9E-96A5-4CC6-8D43-1A41C893669E}" destId="{56C9B88A-D755-446C-B930-187737682E20}" srcOrd="1" destOrd="0" presId="urn:microsoft.com/office/officeart/2005/8/layout/process1"/>
    <dgm:cxn modelId="{F873943C-E37A-4856-8E99-EACAEBEB1CCC}" type="presOf" srcId="{DFDDE444-530D-4435-9F70-E4CA79F3DAE9}" destId="{885D7A54-E269-440D-96E1-84F2945D64D6}" srcOrd="0" destOrd="0" presId="urn:microsoft.com/office/officeart/2005/8/layout/process1"/>
    <dgm:cxn modelId="{FC7F145F-B716-4442-A178-836538CE3BB0}" srcId="{48BED85B-6336-48D5-91AD-594A1DAB6108}" destId="{A28A9BB5-9AF9-4360-A4DF-0B39B23B2D9F}" srcOrd="2" destOrd="0" parTransId="{218A00BB-D50E-48A0-B693-3DE5BA537AAF}" sibTransId="{9210587E-E943-4A4D-8C6E-F979817E5939}"/>
    <dgm:cxn modelId="{91E6625F-BF7C-4DC2-A798-5B9956F331B9}" type="presOf" srcId="{7DCBF343-3D34-41F4-9BA7-A6E818A2FD41}" destId="{A6447F9E-0B5D-4AB7-BCB8-11D8CECF1327}" srcOrd="1" destOrd="0" presId="urn:microsoft.com/office/officeart/2005/8/layout/process1"/>
    <dgm:cxn modelId="{457A5960-0D17-4763-8835-A3737EC24684}" type="presOf" srcId="{9210587E-E943-4A4D-8C6E-F979817E5939}" destId="{B86F1E15-4EFC-48CF-A8B5-AC2D0561ACCD}" srcOrd="0" destOrd="0" presId="urn:microsoft.com/office/officeart/2005/8/layout/process1"/>
    <dgm:cxn modelId="{1D62DD60-B3CE-4C94-970F-B0E6685D0D91}" srcId="{48BED85B-6336-48D5-91AD-594A1DAB6108}" destId="{ACC9BBDD-5E6E-4305-98D9-E456F28454BE}" srcOrd="1" destOrd="0" parTransId="{B4DD4F29-CC09-4DBA-91BB-5EE2183A4EE2}" sibTransId="{5A1A2E6F-E923-4DB0-80ED-1DE5806F9DAD}"/>
    <dgm:cxn modelId="{3FD85B47-02DD-4F54-AC4C-2F5422D5026D}" type="presOf" srcId="{C707BA33-7676-4455-9FC8-E269E9ED774B}" destId="{AF621ECE-F966-484D-A074-1211785744BC}" srcOrd="0" destOrd="0" presId="urn:microsoft.com/office/officeart/2005/8/layout/process1"/>
    <dgm:cxn modelId="{93A0D254-9DAB-4CE6-9FD9-ABBBAA168708}" type="presOf" srcId="{73AA5A2F-DA50-4AE4-A0AF-45385F560005}" destId="{06401A31-2864-4C27-A3C3-FFA38C81ADEC}" srcOrd="0" destOrd="0" presId="urn:microsoft.com/office/officeart/2005/8/layout/process1"/>
    <dgm:cxn modelId="{B9A51659-0104-4AFB-B63B-6E28D15204E3}" type="presOf" srcId="{A28A9BB5-9AF9-4360-A4DF-0B39B23B2D9F}" destId="{E46B1270-6943-4D4E-9812-51A6FC47BA17}" srcOrd="0" destOrd="0" presId="urn:microsoft.com/office/officeart/2005/8/layout/process1"/>
    <dgm:cxn modelId="{8833F47A-1649-457F-9395-93E56531CA8F}" srcId="{48BED85B-6336-48D5-91AD-594A1DAB6108}" destId="{73AA5A2F-DA50-4AE4-A0AF-45385F560005}" srcOrd="5" destOrd="0" parTransId="{95416B8F-E491-47C8-83F1-FC0C322DB353}" sibTransId="{AD63A2E7-4FDB-4E24-9612-7C376D265504}"/>
    <dgm:cxn modelId="{BB3F3987-D93B-4D00-A209-4EF4FC1549F3}" type="presOf" srcId="{5A1A2E6F-E923-4DB0-80ED-1DE5806F9DAD}" destId="{26F552A6-2951-40AC-96EE-B2C96B15C68C}" srcOrd="0" destOrd="0" presId="urn:microsoft.com/office/officeart/2005/8/layout/process1"/>
    <dgm:cxn modelId="{1B7A2688-7730-47E7-AD47-5E9AF502502F}" type="presOf" srcId="{66293F11-F52F-4B58-9A95-05F5C0D06207}" destId="{34A21B22-BC22-43D3-AAC6-9748C238331E}" srcOrd="0" destOrd="0" presId="urn:microsoft.com/office/officeart/2005/8/layout/process1"/>
    <dgm:cxn modelId="{B792FAAA-6814-400C-AA56-80ED4C396119}" srcId="{48BED85B-6336-48D5-91AD-594A1DAB6108}" destId="{E9D7A26F-1900-4983-9D6C-08B2D98CC248}" srcOrd="0" destOrd="0" parTransId="{2FB2BB5E-A153-455A-953F-1A21C1F43E60}" sibTransId="{C707BA33-7676-4455-9FC8-E269E9ED774B}"/>
    <dgm:cxn modelId="{23ACF1B0-7746-4D75-ADE1-85B2B16A5DBA}" type="presOf" srcId="{5A1A2E6F-E923-4DB0-80ED-1DE5806F9DAD}" destId="{1E7BD0EE-2F43-4C66-869B-D14ABF873EFA}" srcOrd="1" destOrd="0" presId="urn:microsoft.com/office/officeart/2005/8/layout/process1"/>
    <dgm:cxn modelId="{99AB0DB8-6852-4577-AE46-601F40EA8CC8}" type="presOf" srcId="{48BED85B-6336-48D5-91AD-594A1DAB6108}" destId="{EDBB561C-1D34-448E-AABF-34101BE6FBC3}" srcOrd="0" destOrd="0" presId="urn:microsoft.com/office/officeart/2005/8/layout/process1"/>
    <dgm:cxn modelId="{1CD7E0BE-ED83-4469-99D9-4AC470E3D4FE}" type="presOf" srcId="{ACC9BBDD-5E6E-4305-98D9-E456F28454BE}" destId="{B1A63A02-F756-41FD-87E1-23BCF3E73B7C}" srcOrd="0" destOrd="0" presId="urn:microsoft.com/office/officeart/2005/8/layout/process1"/>
    <dgm:cxn modelId="{D7B7CFC9-6F2D-426E-A231-52A353233151}" srcId="{48BED85B-6336-48D5-91AD-594A1DAB6108}" destId="{DFDDE444-530D-4435-9F70-E4CA79F3DAE9}" srcOrd="4" destOrd="0" parTransId="{6861631A-D5DD-449D-84E2-42BF616A8161}" sibTransId="{58CFEE9E-96A5-4CC6-8D43-1A41C893669E}"/>
    <dgm:cxn modelId="{C5AEFDCE-03D8-4652-A59D-93E7DB770065}" type="presOf" srcId="{7DCBF343-3D34-41F4-9BA7-A6E818A2FD41}" destId="{2D922FE2-4A2E-444C-BC72-67662A02A22F}" srcOrd="0" destOrd="0" presId="urn:microsoft.com/office/officeart/2005/8/layout/process1"/>
    <dgm:cxn modelId="{2BA0CA5B-33C6-43EB-A9EA-137181A5212B}" type="presParOf" srcId="{EDBB561C-1D34-448E-AABF-34101BE6FBC3}" destId="{6158AA2A-DD17-4E50-8619-FCA7B9225CD0}" srcOrd="0" destOrd="0" presId="urn:microsoft.com/office/officeart/2005/8/layout/process1"/>
    <dgm:cxn modelId="{12DFF28C-8FD3-493C-9B4E-4DF37F3F73D8}" type="presParOf" srcId="{EDBB561C-1D34-448E-AABF-34101BE6FBC3}" destId="{AF621ECE-F966-484D-A074-1211785744BC}" srcOrd="1" destOrd="0" presId="urn:microsoft.com/office/officeart/2005/8/layout/process1"/>
    <dgm:cxn modelId="{5DC35249-71FB-45B2-8C9D-4F3C1C74F1CF}" type="presParOf" srcId="{AF621ECE-F966-484D-A074-1211785744BC}" destId="{29500DE4-18D9-4032-8AC2-AF6B4F7DF033}" srcOrd="0" destOrd="0" presId="urn:microsoft.com/office/officeart/2005/8/layout/process1"/>
    <dgm:cxn modelId="{F30857BE-7BE8-46B1-9F60-37C482B64B33}" type="presParOf" srcId="{EDBB561C-1D34-448E-AABF-34101BE6FBC3}" destId="{B1A63A02-F756-41FD-87E1-23BCF3E73B7C}" srcOrd="2" destOrd="0" presId="urn:microsoft.com/office/officeart/2005/8/layout/process1"/>
    <dgm:cxn modelId="{249DEB4F-F182-465D-94AE-082AF076B72F}" type="presParOf" srcId="{EDBB561C-1D34-448E-AABF-34101BE6FBC3}" destId="{26F552A6-2951-40AC-96EE-B2C96B15C68C}" srcOrd="3" destOrd="0" presId="urn:microsoft.com/office/officeart/2005/8/layout/process1"/>
    <dgm:cxn modelId="{AF527543-76C5-4AA5-A2CB-4268F373062B}" type="presParOf" srcId="{26F552A6-2951-40AC-96EE-B2C96B15C68C}" destId="{1E7BD0EE-2F43-4C66-869B-D14ABF873EFA}" srcOrd="0" destOrd="0" presId="urn:microsoft.com/office/officeart/2005/8/layout/process1"/>
    <dgm:cxn modelId="{C0FC63F8-3E7A-41D9-AF64-521F25172C4E}" type="presParOf" srcId="{EDBB561C-1D34-448E-AABF-34101BE6FBC3}" destId="{E46B1270-6943-4D4E-9812-51A6FC47BA17}" srcOrd="4" destOrd="0" presId="urn:microsoft.com/office/officeart/2005/8/layout/process1"/>
    <dgm:cxn modelId="{8C43F800-924C-4B91-B79B-92D92FFB7E44}" type="presParOf" srcId="{EDBB561C-1D34-448E-AABF-34101BE6FBC3}" destId="{B86F1E15-4EFC-48CF-A8B5-AC2D0561ACCD}" srcOrd="5" destOrd="0" presId="urn:microsoft.com/office/officeart/2005/8/layout/process1"/>
    <dgm:cxn modelId="{AB44CF60-D17E-41AC-ABC5-8C8E743CFEA4}" type="presParOf" srcId="{B86F1E15-4EFC-48CF-A8B5-AC2D0561ACCD}" destId="{9754E136-9823-4495-BE0C-0D141706BC72}" srcOrd="0" destOrd="0" presId="urn:microsoft.com/office/officeart/2005/8/layout/process1"/>
    <dgm:cxn modelId="{BE73AD8C-E4D5-4BA8-A44C-A1E0C65C2DD9}" type="presParOf" srcId="{EDBB561C-1D34-448E-AABF-34101BE6FBC3}" destId="{34A21B22-BC22-43D3-AAC6-9748C238331E}" srcOrd="6" destOrd="0" presId="urn:microsoft.com/office/officeart/2005/8/layout/process1"/>
    <dgm:cxn modelId="{FACFD79C-F3B7-49BD-BA4E-017C15CDFAD9}" type="presParOf" srcId="{EDBB561C-1D34-448E-AABF-34101BE6FBC3}" destId="{2D922FE2-4A2E-444C-BC72-67662A02A22F}" srcOrd="7" destOrd="0" presId="urn:microsoft.com/office/officeart/2005/8/layout/process1"/>
    <dgm:cxn modelId="{3C2DC393-1FEA-47E7-B693-F8F5CBD97200}" type="presParOf" srcId="{2D922FE2-4A2E-444C-BC72-67662A02A22F}" destId="{A6447F9E-0B5D-4AB7-BCB8-11D8CECF1327}" srcOrd="0" destOrd="0" presId="urn:microsoft.com/office/officeart/2005/8/layout/process1"/>
    <dgm:cxn modelId="{FA1A4CE6-C69D-4852-8186-8C601E0FEB45}" type="presParOf" srcId="{EDBB561C-1D34-448E-AABF-34101BE6FBC3}" destId="{885D7A54-E269-440D-96E1-84F2945D64D6}" srcOrd="8" destOrd="0" presId="urn:microsoft.com/office/officeart/2005/8/layout/process1"/>
    <dgm:cxn modelId="{FA9FA10D-A7DC-4A96-B27F-C2565EF93771}" type="presParOf" srcId="{EDBB561C-1D34-448E-AABF-34101BE6FBC3}" destId="{9D6ED97A-584F-4B28-917C-1ACA3CAB9732}" srcOrd="9" destOrd="0" presId="urn:microsoft.com/office/officeart/2005/8/layout/process1"/>
    <dgm:cxn modelId="{B6ECCBD7-EF6D-45CD-9972-DEE6A7716564}" type="presParOf" srcId="{9D6ED97A-584F-4B28-917C-1ACA3CAB9732}" destId="{56C9B88A-D755-446C-B930-187737682E20}" srcOrd="0" destOrd="0" presId="urn:microsoft.com/office/officeart/2005/8/layout/process1"/>
    <dgm:cxn modelId="{92A61B42-01C4-48C4-BD03-F37E5FBEEA3D}" type="presParOf" srcId="{EDBB561C-1D34-448E-AABF-34101BE6FBC3}" destId="{06401A31-2864-4C27-A3C3-FFA38C81ADEC}"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BED85B-6336-48D5-91AD-594A1DAB61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9D7A26F-1900-4983-9D6C-08B2D98CC248}">
      <dgm:prSet phldrT="[Text]"/>
      <dgm:spPr>
        <a:solidFill>
          <a:schemeClr val="tx1"/>
        </a:solidFill>
      </dgm:spPr>
      <dgm:t>
        <a:bodyPr/>
        <a:lstStyle/>
        <a:p>
          <a:r>
            <a:rPr lang="en-US" dirty="0"/>
            <a:t>Sequence Data</a:t>
          </a:r>
          <a:br>
            <a:rPr lang="en-US" dirty="0"/>
          </a:br>
          <a:r>
            <a:rPr lang="en-US" dirty="0"/>
            <a:t>454, </a:t>
          </a:r>
          <a:r>
            <a:rPr lang="en-US" dirty="0" err="1"/>
            <a:t>Ilumina</a:t>
          </a:r>
          <a:endParaRPr lang="en-US" dirty="0"/>
        </a:p>
      </dgm:t>
    </dgm:pt>
    <dgm:pt modelId="{2FB2BB5E-A153-455A-953F-1A21C1F43E60}" type="parTrans" cxnId="{B792FAAA-6814-400C-AA56-80ED4C396119}">
      <dgm:prSet/>
      <dgm:spPr/>
      <dgm:t>
        <a:bodyPr/>
        <a:lstStyle/>
        <a:p>
          <a:endParaRPr lang="en-US"/>
        </a:p>
      </dgm:t>
    </dgm:pt>
    <dgm:pt modelId="{C707BA33-7676-4455-9FC8-E269E9ED774B}" type="sibTrans" cxnId="{B792FAAA-6814-400C-AA56-80ED4C396119}">
      <dgm:prSet/>
      <dgm:spPr/>
      <dgm:t>
        <a:bodyPr/>
        <a:lstStyle/>
        <a:p>
          <a:endParaRPr lang="en-US"/>
        </a:p>
      </dgm:t>
    </dgm:pt>
    <dgm:pt modelId="{ACC9BBDD-5E6E-4305-98D9-E456F28454BE}">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gm:t>
    </dgm:pt>
    <dgm:pt modelId="{B4DD4F29-CC09-4DBA-91BB-5EE2183A4EE2}" type="parTrans" cxnId="{1D62DD60-B3CE-4C94-970F-B0E6685D0D91}">
      <dgm:prSet/>
      <dgm:spPr/>
      <dgm:t>
        <a:bodyPr/>
        <a:lstStyle/>
        <a:p>
          <a:endParaRPr lang="en-US"/>
        </a:p>
      </dgm:t>
    </dgm:pt>
    <dgm:pt modelId="{5A1A2E6F-E923-4DB0-80ED-1DE5806F9DAD}" type="sibTrans" cxnId="{1D62DD60-B3CE-4C94-970F-B0E6685D0D91}">
      <dgm:prSet/>
      <dgm:spPr/>
      <dgm:t>
        <a:bodyPr/>
        <a:lstStyle/>
        <a:p>
          <a:endParaRPr lang="en-US"/>
        </a:p>
      </dgm:t>
    </dgm:pt>
    <dgm:pt modelId="{A28A9BB5-9AF9-4360-A4DF-0B39B23B2D9F}">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gm:t>
    </dgm:pt>
    <dgm:pt modelId="{218A00BB-D50E-48A0-B693-3DE5BA537AAF}" type="parTrans" cxnId="{FC7F145F-B716-4442-A178-836538CE3BB0}">
      <dgm:prSet/>
      <dgm:spPr/>
      <dgm:t>
        <a:bodyPr/>
        <a:lstStyle/>
        <a:p>
          <a:endParaRPr lang="en-US"/>
        </a:p>
      </dgm:t>
    </dgm:pt>
    <dgm:pt modelId="{9210587E-E943-4A4D-8C6E-F979817E5939}" type="sibTrans" cxnId="{FC7F145F-B716-4442-A178-836538CE3BB0}">
      <dgm:prSet/>
      <dgm:spPr/>
      <dgm:t>
        <a:bodyPr/>
        <a:lstStyle/>
        <a:p>
          <a:endParaRPr lang="en-US"/>
        </a:p>
      </dgm:t>
    </dgm:pt>
    <dgm:pt modelId="{66293F11-F52F-4B58-9A95-05F5C0D06207}">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gm:t>
    </dgm:pt>
    <dgm:pt modelId="{9E51E722-A2DA-4A1C-B811-E5526727A0DA}" type="parTrans" cxnId="{6BD03010-2AC5-4CD8-AF82-54423E56C043}">
      <dgm:prSet/>
      <dgm:spPr/>
      <dgm:t>
        <a:bodyPr/>
        <a:lstStyle/>
        <a:p>
          <a:endParaRPr lang="en-US"/>
        </a:p>
      </dgm:t>
    </dgm:pt>
    <dgm:pt modelId="{7DCBF343-3D34-41F4-9BA7-A6E818A2FD41}" type="sibTrans" cxnId="{6BD03010-2AC5-4CD8-AF82-54423E56C043}">
      <dgm:prSet/>
      <dgm:spPr/>
      <dgm:t>
        <a:bodyPr/>
        <a:lstStyle/>
        <a:p>
          <a:endParaRPr lang="en-US"/>
        </a:p>
      </dgm:t>
    </dgm:pt>
    <dgm:pt modelId="{DFDDE444-530D-4435-9F70-E4CA79F3DAE9}">
      <dgm:prSet phldrT="[Text]" custT="1"/>
      <dgm:spPr>
        <a:solidFill>
          <a:schemeClr val="accent2"/>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gm:t>
    </dgm:pt>
    <dgm:pt modelId="{6861631A-D5DD-449D-84E2-42BF616A8161}" type="parTrans" cxnId="{D7B7CFC9-6F2D-426E-A231-52A353233151}">
      <dgm:prSet/>
      <dgm:spPr/>
      <dgm:t>
        <a:bodyPr/>
        <a:lstStyle/>
        <a:p>
          <a:endParaRPr lang="en-US"/>
        </a:p>
      </dgm:t>
    </dgm:pt>
    <dgm:pt modelId="{58CFEE9E-96A5-4CC6-8D43-1A41C893669E}" type="sibTrans" cxnId="{D7B7CFC9-6F2D-426E-A231-52A353233151}">
      <dgm:prSet/>
      <dgm:spPr/>
      <dgm:t>
        <a:bodyPr/>
        <a:lstStyle/>
        <a:p>
          <a:endParaRPr lang="en-US"/>
        </a:p>
      </dgm:t>
    </dgm:pt>
    <dgm:pt modelId="{73AA5A2F-DA50-4AE4-A0AF-45385F560005}">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gm:t>
    </dgm:pt>
    <dgm:pt modelId="{95416B8F-E491-47C8-83F1-FC0C322DB353}" type="parTrans" cxnId="{8833F47A-1649-457F-9395-93E56531CA8F}">
      <dgm:prSet/>
      <dgm:spPr/>
      <dgm:t>
        <a:bodyPr/>
        <a:lstStyle/>
        <a:p>
          <a:endParaRPr lang="en-US"/>
        </a:p>
      </dgm:t>
    </dgm:pt>
    <dgm:pt modelId="{AD63A2E7-4FDB-4E24-9612-7C376D265504}" type="sibTrans" cxnId="{8833F47A-1649-457F-9395-93E56531CA8F}">
      <dgm:prSet/>
      <dgm:spPr/>
      <dgm:t>
        <a:bodyPr/>
        <a:lstStyle/>
        <a:p>
          <a:endParaRPr lang="en-US"/>
        </a:p>
      </dgm:t>
    </dgm:pt>
    <dgm:pt modelId="{EDBB561C-1D34-448E-AABF-34101BE6FBC3}" type="pres">
      <dgm:prSet presAssocID="{48BED85B-6336-48D5-91AD-594A1DAB6108}" presName="Name0" presStyleCnt="0">
        <dgm:presLayoutVars>
          <dgm:dir/>
          <dgm:resizeHandles val="exact"/>
        </dgm:presLayoutVars>
      </dgm:prSet>
      <dgm:spPr/>
    </dgm:pt>
    <dgm:pt modelId="{6158AA2A-DD17-4E50-8619-FCA7B9225CD0}" type="pres">
      <dgm:prSet presAssocID="{E9D7A26F-1900-4983-9D6C-08B2D98CC248}" presName="node" presStyleLbl="node1" presStyleIdx="0" presStyleCnt="6">
        <dgm:presLayoutVars>
          <dgm:bulletEnabled val="1"/>
        </dgm:presLayoutVars>
      </dgm:prSet>
      <dgm:spPr/>
    </dgm:pt>
    <dgm:pt modelId="{AF621ECE-F966-484D-A074-1211785744BC}" type="pres">
      <dgm:prSet presAssocID="{C707BA33-7676-4455-9FC8-E269E9ED774B}" presName="sibTrans" presStyleLbl="sibTrans2D1" presStyleIdx="0" presStyleCnt="5"/>
      <dgm:spPr/>
    </dgm:pt>
    <dgm:pt modelId="{29500DE4-18D9-4032-8AC2-AF6B4F7DF033}" type="pres">
      <dgm:prSet presAssocID="{C707BA33-7676-4455-9FC8-E269E9ED774B}" presName="connectorText" presStyleLbl="sibTrans2D1" presStyleIdx="0" presStyleCnt="5"/>
      <dgm:spPr/>
    </dgm:pt>
    <dgm:pt modelId="{B1A63A02-F756-41FD-87E1-23BCF3E73B7C}" type="pres">
      <dgm:prSet presAssocID="{ACC9BBDD-5E6E-4305-98D9-E456F28454BE}" presName="node" presStyleLbl="node1" presStyleIdx="1" presStyleCnt="6">
        <dgm:presLayoutVars>
          <dgm:bulletEnabled val="1"/>
        </dgm:presLayoutVars>
      </dgm:prSet>
      <dgm:spPr>
        <a:xfrm>
          <a:off x="1700563" y="1321602"/>
          <a:ext cx="1214688" cy="728812"/>
        </a:xfrm>
        <a:prstGeom prst="roundRect">
          <a:avLst>
            <a:gd name="adj" fmla="val 10000"/>
          </a:avLst>
        </a:prstGeom>
      </dgm:spPr>
    </dgm:pt>
    <dgm:pt modelId="{26F552A6-2951-40AC-96EE-B2C96B15C68C}" type="pres">
      <dgm:prSet presAssocID="{5A1A2E6F-E923-4DB0-80ED-1DE5806F9DAD}" presName="sibTrans" presStyleLbl="sibTrans2D1" presStyleIdx="1" presStyleCnt="5"/>
      <dgm:spPr/>
    </dgm:pt>
    <dgm:pt modelId="{1E7BD0EE-2F43-4C66-869B-D14ABF873EFA}" type="pres">
      <dgm:prSet presAssocID="{5A1A2E6F-E923-4DB0-80ED-1DE5806F9DAD}" presName="connectorText" presStyleLbl="sibTrans2D1" presStyleIdx="1" presStyleCnt="5"/>
      <dgm:spPr/>
    </dgm:pt>
    <dgm:pt modelId="{E46B1270-6943-4D4E-9812-51A6FC47BA17}" type="pres">
      <dgm:prSet presAssocID="{A28A9BB5-9AF9-4360-A4DF-0B39B23B2D9F}" presName="node" presStyleLbl="node1" presStyleIdx="2" presStyleCnt="6" custLinFactX="38954" custLinFactNeighborX="100000" custLinFactNeighborY="-54470">
        <dgm:presLayoutVars>
          <dgm:bulletEnabled val="1"/>
        </dgm:presLayoutVars>
      </dgm:prSet>
      <dgm:spPr>
        <a:xfrm>
          <a:off x="4073184" y="792746"/>
          <a:ext cx="1214688" cy="728812"/>
        </a:xfrm>
        <a:prstGeom prst="roundRect">
          <a:avLst>
            <a:gd name="adj" fmla="val 10000"/>
          </a:avLst>
        </a:prstGeom>
      </dgm:spPr>
    </dgm:pt>
    <dgm:pt modelId="{B86F1E15-4EFC-48CF-A8B5-AC2D0561ACCD}" type="pres">
      <dgm:prSet presAssocID="{9210587E-E943-4A4D-8C6E-F979817E5939}" presName="sibTrans" presStyleLbl="sibTrans2D1" presStyleIdx="2" presStyleCnt="5" custAng="18501293" custScaleX="222165" custScaleY="103812" custLinFactX="-200000" custLinFactY="81461" custLinFactNeighborX="-262386" custLinFactNeighborY="100000"/>
      <dgm:spPr/>
    </dgm:pt>
    <dgm:pt modelId="{9754E136-9823-4495-BE0C-0D141706BC72}" type="pres">
      <dgm:prSet presAssocID="{9210587E-E943-4A4D-8C6E-F979817E5939}" presName="connectorText" presStyleLbl="sibTrans2D1" presStyleIdx="2" presStyleCnt="5"/>
      <dgm:spPr/>
    </dgm:pt>
    <dgm:pt modelId="{34A21B22-BC22-43D3-AAC6-9748C238331E}" type="pres">
      <dgm:prSet presAssocID="{66293F11-F52F-4B58-9A95-05F5C0D06207}" presName="node" presStyleLbl="node1" presStyleIdx="3" presStyleCnt="6" custLinFactX="-45431" custLinFactY="1704" custLinFactNeighborX="-100000" custLinFactNeighborY="100000">
        <dgm:presLayoutVars>
          <dgm:bulletEnabled val="1"/>
        </dgm:presLayoutVars>
      </dgm:prSet>
      <dgm:spPr>
        <a:xfrm>
          <a:off x="4063969" y="1975956"/>
          <a:ext cx="1214688" cy="1396060"/>
        </a:xfrm>
        <a:prstGeom prst="roundRect">
          <a:avLst>
            <a:gd name="adj" fmla="val 10000"/>
          </a:avLst>
        </a:prstGeom>
      </dgm:spPr>
    </dgm:pt>
    <dgm:pt modelId="{2D922FE2-4A2E-444C-BC72-67662A02A22F}" type="pres">
      <dgm:prSet presAssocID="{7DCBF343-3D34-41F4-9BA7-A6E818A2FD41}" presName="sibTrans" presStyleLbl="sibTrans2D1" presStyleIdx="3" presStyleCnt="5" custAng="946014" custLinFactY="-18108" custLinFactNeighborX="-3433" custLinFactNeighborY="-100000"/>
      <dgm:spPr/>
    </dgm:pt>
    <dgm:pt modelId="{A6447F9E-0B5D-4AB7-BCB8-11D8CECF1327}" type="pres">
      <dgm:prSet presAssocID="{7DCBF343-3D34-41F4-9BA7-A6E818A2FD41}" presName="connectorText" presStyleLbl="sibTrans2D1" presStyleIdx="3" presStyleCnt="5"/>
      <dgm:spPr/>
    </dgm:pt>
    <dgm:pt modelId="{885D7A54-E269-440D-96E1-84F2945D64D6}" type="pres">
      <dgm:prSet presAssocID="{DFDDE444-530D-4435-9F70-E4CA79F3DAE9}" presName="node" presStyleLbl="node1" presStyleIdx="4" presStyleCnt="6" custLinFactX="-1495" custLinFactNeighborX="-100000" custLinFactNeighborY="4068">
        <dgm:presLayoutVars>
          <dgm:bulletEnabled val="1"/>
        </dgm:presLayoutVars>
      </dgm:prSet>
      <dgm:spPr>
        <a:xfrm>
          <a:off x="6298218" y="1044769"/>
          <a:ext cx="1214688" cy="1396060"/>
        </a:xfrm>
        <a:prstGeom prst="roundRect">
          <a:avLst>
            <a:gd name="adj" fmla="val 10000"/>
          </a:avLst>
        </a:prstGeom>
      </dgm:spPr>
    </dgm:pt>
    <dgm:pt modelId="{9D6ED97A-584F-4B28-917C-1ACA3CAB9732}" type="pres">
      <dgm:prSet presAssocID="{58CFEE9E-96A5-4CC6-8D43-1A41C893669E}" presName="sibTrans" presStyleLbl="sibTrans2D1" presStyleIdx="4" presStyleCnt="5"/>
      <dgm:spPr/>
    </dgm:pt>
    <dgm:pt modelId="{56C9B88A-D755-446C-B930-187737682E20}" type="pres">
      <dgm:prSet presAssocID="{58CFEE9E-96A5-4CC6-8D43-1A41C893669E}" presName="connectorText" presStyleLbl="sibTrans2D1" presStyleIdx="4" presStyleCnt="5"/>
      <dgm:spPr/>
    </dgm:pt>
    <dgm:pt modelId="{06401A31-2864-4C27-A3C3-FFA38C81ADEC}" type="pres">
      <dgm:prSet presAssocID="{73AA5A2F-DA50-4AE4-A0AF-45385F560005}" presName="node" presStyleLbl="node1" presStyleIdx="5" presStyleCnt="6">
        <dgm:presLayoutVars>
          <dgm:bulletEnabled val="1"/>
        </dgm:presLayoutVars>
      </dgm:prSet>
      <dgm:spPr>
        <a:xfrm>
          <a:off x="8502816" y="1065378"/>
          <a:ext cx="1214688" cy="1241259"/>
        </a:xfrm>
        <a:prstGeom prst="roundRect">
          <a:avLst>
            <a:gd name="adj" fmla="val 10000"/>
          </a:avLst>
        </a:prstGeom>
      </dgm:spPr>
    </dgm:pt>
  </dgm:ptLst>
  <dgm:cxnLst>
    <dgm:cxn modelId="{6BD03010-2AC5-4CD8-AF82-54423E56C043}" srcId="{48BED85B-6336-48D5-91AD-594A1DAB6108}" destId="{66293F11-F52F-4B58-9A95-05F5C0D06207}" srcOrd="3" destOrd="0" parTransId="{9E51E722-A2DA-4A1C-B811-E5526727A0DA}" sibTransId="{7DCBF343-3D34-41F4-9BA7-A6E818A2FD41}"/>
    <dgm:cxn modelId="{4CFFA911-90A5-4D1A-9687-B069CC465063}" type="presOf" srcId="{58CFEE9E-96A5-4CC6-8D43-1A41C893669E}" destId="{9D6ED97A-584F-4B28-917C-1ACA3CAB9732}" srcOrd="0" destOrd="0" presId="urn:microsoft.com/office/officeart/2005/8/layout/process1"/>
    <dgm:cxn modelId="{17944D19-9AA2-4028-A51F-9833F3C84266}" type="presOf" srcId="{C707BA33-7676-4455-9FC8-E269E9ED774B}" destId="{29500DE4-18D9-4032-8AC2-AF6B4F7DF033}" srcOrd="1" destOrd="0" presId="urn:microsoft.com/office/officeart/2005/8/layout/process1"/>
    <dgm:cxn modelId="{D71D4528-4E0F-466A-B9EF-6595AADFE185}" type="presOf" srcId="{9210587E-E943-4A4D-8C6E-F979817E5939}" destId="{9754E136-9823-4495-BE0C-0D141706BC72}" srcOrd="1" destOrd="0" presId="urn:microsoft.com/office/officeart/2005/8/layout/process1"/>
    <dgm:cxn modelId="{5EE80837-84E7-4F4D-BD90-0D2AF2033417}" type="presOf" srcId="{E9D7A26F-1900-4983-9D6C-08B2D98CC248}" destId="{6158AA2A-DD17-4E50-8619-FCA7B9225CD0}" srcOrd="0" destOrd="0" presId="urn:microsoft.com/office/officeart/2005/8/layout/process1"/>
    <dgm:cxn modelId="{4D54783B-79C9-477E-9611-CA3835265FAE}" type="presOf" srcId="{58CFEE9E-96A5-4CC6-8D43-1A41C893669E}" destId="{56C9B88A-D755-446C-B930-187737682E20}" srcOrd="1" destOrd="0" presId="urn:microsoft.com/office/officeart/2005/8/layout/process1"/>
    <dgm:cxn modelId="{F873943C-E37A-4856-8E99-EACAEBEB1CCC}" type="presOf" srcId="{DFDDE444-530D-4435-9F70-E4CA79F3DAE9}" destId="{885D7A54-E269-440D-96E1-84F2945D64D6}" srcOrd="0" destOrd="0" presId="urn:microsoft.com/office/officeart/2005/8/layout/process1"/>
    <dgm:cxn modelId="{FC7F145F-B716-4442-A178-836538CE3BB0}" srcId="{48BED85B-6336-48D5-91AD-594A1DAB6108}" destId="{A28A9BB5-9AF9-4360-A4DF-0B39B23B2D9F}" srcOrd="2" destOrd="0" parTransId="{218A00BB-D50E-48A0-B693-3DE5BA537AAF}" sibTransId="{9210587E-E943-4A4D-8C6E-F979817E5939}"/>
    <dgm:cxn modelId="{91E6625F-BF7C-4DC2-A798-5B9956F331B9}" type="presOf" srcId="{7DCBF343-3D34-41F4-9BA7-A6E818A2FD41}" destId="{A6447F9E-0B5D-4AB7-BCB8-11D8CECF1327}" srcOrd="1" destOrd="0" presId="urn:microsoft.com/office/officeart/2005/8/layout/process1"/>
    <dgm:cxn modelId="{457A5960-0D17-4763-8835-A3737EC24684}" type="presOf" srcId="{9210587E-E943-4A4D-8C6E-F979817E5939}" destId="{B86F1E15-4EFC-48CF-A8B5-AC2D0561ACCD}" srcOrd="0" destOrd="0" presId="urn:microsoft.com/office/officeart/2005/8/layout/process1"/>
    <dgm:cxn modelId="{1D62DD60-B3CE-4C94-970F-B0E6685D0D91}" srcId="{48BED85B-6336-48D5-91AD-594A1DAB6108}" destId="{ACC9BBDD-5E6E-4305-98D9-E456F28454BE}" srcOrd="1" destOrd="0" parTransId="{B4DD4F29-CC09-4DBA-91BB-5EE2183A4EE2}" sibTransId="{5A1A2E6F-E923-4DB0-80ED-1DE5806F9DAD}"/>
    <dgm:cxn modelId="{3FD85B47-02DD-4F54-AC4C-2F5422D5026D}" type="presOf" srcId="{C707BA33-7676-4455-9FC8-E269E9ED774B}" destId="{AF621ECE-F966-484D-A074-1211785744BC}" srcOrd="0" destOrd="0" presId="urn:microsoft.com/office/officeart/2005/8/layout/process1"/>
    <dgm:cxn modelId="{93A0D254-9DAB-4CE6-9FD9-ABBBAA168708}" type="presOf" srcId="{73AA5A2F-DA50-4AE4-A0AF-45385F560005}" destId="{06401A31-2864-4C27-A3C3-FFA38C81ADEC}" srcOrd="0" destOrd="0" presId="urn:microsoft.com/office/officeart/2005/8/layout/process1"/>
    <dgm:cxn modelId="{B9A51659-0104-4AFB-B63B-6E28D15204E3}" type="presOf" srcId="{A28A9BB5-9AF9-4360-A4DF-0B39B23B2D9F}" destId="{E46B1270-6943-4D4E-9812-51A6FC47BA17}" srcOrd="0" destOrd="0" presId="urn:microsoft.com/office/officeart/2005/8/layout/process1"/>
    <dgm:cxn modelId="{8833F47A-1649-457F-9395-93E56531CA8F}" srcId="{48BED85B-6336-48D5-91AD-594A1DAB6108}" destId="{73AA5A2F-DA50-4AE4-A0AF-45385F560005}" srcOrd="5" destOrd="0" parTransId="{95416B8F-E491-47C8-83F1-FC0C322DB353}" sibTransId="{AD63A2E7-4FDB-4E24-9612-7C376D265504}"/>
    <dgm:cxn modelId="{BB3F3987-D93B-4D00-A209-4EF4FC1549F3}" type="presOf" srcId="{5A1A2E6F-E923-4DB0-80ED-1DE5806F9DAD}" destId="{26F552A6-2951-40AC-96EE-B2C96B15C68C}" srcOrd="0" destOrd="0" presId="urn:microsoft.com/office/officeart/2005/8/layout/process1"/>
    <dgm:cxn modelId="{1B7A2688-7730-47E7-AD47-5E9AF502502F}" type="presOf" srcId="{66293F11-F52F-4B58-9A95-05F5C0D06207}" destId="{34A21B22-BC22-43D3-AAC6-9748C238331E}" srcOrd="0" destOrd="0" presId="urn:microsoft.com/office/officeart/2005/8/layout/process1"/>
    <dgm:cxn modelId="{B792FAAA-6814-400C-AA56-80ED4C396119}" srcId="{48BED85B-6336-48D5-91AD-594A1DAB6108}" destId="{E9D7A26F-1900-4983-9D6C-08B2D98CC248}" srcOrd="0" destOrd="0" parTransId="{2FB2BB5E-A153-455A-953F-1A21C1F43E60}" sibTransId="{C707BA33-7676-4455-9FC8-E269E9ED774B}"/>
    <dgm:cxn modelId="{23ACF1B0-7746-4D75-ADE1-85B2B16A5DBA}" type="presOf" srcId="{5A1A2E6F-E923-4DB0-80ED-1DE5806F9DAD}" destId="{1E7BD0EE-2F43-4C66-869B-D14ABF873EFA}" srcOrd="1" destOrd="0" presId="urn:microsoft.com/office/officeart/2005/8/layout/process1"/>
    <dgm:cxn modelId="{99AB0DB8-6852-4577-AE46-601F40EA8CC8}" type="presOf" srcId="{48BED85B-6336-48D5-91AD-594A1DAB6108}" destId="{EDBB561C-1D34-448E-AABF-34101BE6FBC3}" srcOrd="0" destOrd="0" presId="urn:microsoft.com/office/officeart/2005/8/layout/process1"/>
    <dgm:cxn modelId="{1CD7E0BE-ED83-4469-99D9-4AC470E3D4FE}" type="presOf" srcId="{ACC9BBDD-5E6E-4305-98D9-E456F28454BE}" destId="{B1A63A02-F756-41FD-87E1-23BCF3E73B7C}" srcOrd="0" destOrd="0" presId="urn:microsoft.com/office/officeart/2005/8/layout/process1"/>
    <dgm:cxn modelId="{D7B7CFC9-6F2D-426E-A231-52A353233151}" srcId="{48BED85B-6336-48D5-91AD-594A1DAB6108}" destId="{DFDDE444-530D-4435-9F70-E4CA79F3DAE9}" srcOrd="4" destOrd="0" parTransId="{6861631A-D5DD-449D-84E2-42BF616A8161}" sibTransId="{58CFEE9E-96A5-4CC6-8D43-1A41C893669E}"/>
    <dgm:cxn modelId="{C5AEFDCE-03D8-4652-A59D-93E7DB770065}" type="presOf" srcId="{7DCBF343-3D34-41F4-9BA7-A6E818A2FD41}" destId="{2D922FE2-4A2E-444C-BC72-67662A02A22F}" srcOrd="0" destOrd="0" presId="urn:microsoft.com/office/officeart/2005/8/layout/process1"/>
    <dgm:cxn modelId="{2BA0CA5B-33C6-43EB-A9EA-137181A5212B}" type="presParOf" srcId="{EDBB561C-1D34-448E-AABF-34101BE6FBC3}" destId="{6158AA2A-DD17-4E50-8619-FCA7B9225CD0}" srcOrd="0" destOrd="0" presId="urn:microsoft.com/office/officeart/2005/8/layout/process1"/>
    <dgm:cxn modelId="{12DFF28C-8FD3-493C-9B4E-4DF37F3F73D8}" type="presParOf" srcId="{EDBB561C-1D34-448E-AABF-34101BE6FBC3}" destId="{AF621ECE-F966-484D-A074-1211785744BC}" srcOrd="1" destOrd="0" presId="urn:microsoft.com/office/officeart/2005/8/layout/process1"/>
    <dgm:cxn modelId="{5DC35249-71FB-45B2-8C9D-4F3C1C74F1CF}" type="presParOf" srcId="{AF621ECE-F966-484D-A074-1211785744BC}" destId="{29500DE4-18D9-4032-8AC2-AF6B4F7DF033}" srcOrd="0" destOrd="0" presId="urn:microsoft.com/office/officeart/2005/8/layout/process1"/>
    <dgm:cxn modelId="{F30857BE-7BE8-46B1-9F60-37C482B64B33}" type="presParOf" srcId="{EDBB561C-1D34-448E-AABF-34101BE6FBC3}" destId="{B1A63A02-F756-41FD-87E1-23BCF3E73B7C}" srcOrd="2" destOrd="0" presId="urn:microsoft.com/office/officeart/2005/8/layout/process1"/>
    <dgm:cxn modelId="{249DEB4F-F182-465D-94AE-082AF076B72F}" type="presParOf" srcId="{EDBB561C-1D34-448E-AABF-34101BE6FBC3}" destId="{26F552A6-2951-40AC-96EE-B2C96B15C68C}" srcOrd="3" destOrd="0" presId="urn:microsoft.com/office/officeart/2005/8/layout/process1"/>
    <dgm:cxn modelId="{AF527543-76C5-4AA5-A2CB-4268F373062B}" type="presParOf" srcId="{26F552A6-2951-40AC-96EE-B2C96B15C68C}" destId="{1E7BD0EE-2F43-4C66-869B-D14ABF873EFA}" srcOrd="0" destOrd="0" presId="urn:microsoft.com/office/officeart/2005/8/layout/process1"/>
    <dgm:cxn modelId="{C0FC63F8-3E7A-41D9-AF64-521F25172C4E}" type="presParOf" srcId="{EDBB561C-1D34-448E-AABF-34101BE6FBC3}" destId="{E46B1270-6943-4D4E-9812-51A6FC47BA17}" srcOrd="4" destOrd="0" presId="urn:microsoft.com/office/officeart/2005/8/layout/process1"/>
    <dgm:cxn modelId="{8C43F800-924C-4B91-B79B-92D92FFB7E44}" type="presParOf" srcId="{EDBB561C-1D34-448E-AABF-34101BE6FBC3}" destId="{B86F1E15-4EFC-48CF-A8B5-AC2D0561ACCD}" srcOrd="5" destOrd="0" presId="urn:microsoft.com/office/officeart/2005/8/layout/process1"/>
    <dgm:cxn modelId="{AB44CF60-D17E-41AC-ABC5-8C8E743CFEA4}" type="presParOf" srcId="{B86F1E15-4EFC-48CF-A8B5-AC2D0561ACCD}" destId="{9754E136-9823-4495-BE0C-0D141706BC72}" srcOrd="0" destOrd="0" presId="urn:microsoft.com/office/officeart/2005/8/layout/process1"/>
    <dgm:cxn modelId="{BE73AD8C-E4D5-4BA8-A44C-A1E0C65C2DD9}" type="presParOf" srcId="{EDBB561C-1D34-448E-AABF-34101BE6FBC3}" destId="{34A21B22-BC22-43D3-AAC6-9748C238331E}" srcOrd="6" destOrd="0" presId="urn:microsoft.com/office/officeart/2005/8/layout/process1"/>
    <dgm:cxn modelId="{FACFD79C-F3B7-49BD-BA4E-017C15CDFAD9}" type="presParOf" srcId="{EDBB561C-1D34-448E-AABF-34101BE6FBC3}" destId="{2D922FE2-4A2E-444C-BC72-67662A02A22F}" srcOrd="7" destOrd="0" presId="urn:microsoft.com/office/officeart/2005/8/layout/process1"/>
    <dgm:cxn modelId="{3C2DC393-1FEA-47E7-B693-F8F5CBD97200}" type="presParOf" srcId="{2D922FE2-4A2E-444C-BC72-67662A02A22F}" destId="{A6447F9E-0B5D-4AB7-BCB8-11D8CECF1327}" srcOrd="0" destOrd="0" presId="urn:microsoft.com/office/officeart/2005/8/layout/process1"/>
    <dgm:cxn modelId="{FA1A4CE6-C69D-4852-8186-8C601E0FEB45}" type="presParOf" srcId="{EDBB561C-1D34-448E-AABF-34101BE6FBC3}" destId="{885D7A54-E269-440D-96E1-84F2945D64D6}" srcOrd="8" destOrd="0" presId="urn:microsoft.com/office/officeart/2005/8/layout/process1"/>
    <dgm:cxn modelId="{FA9FA10D-A7DC-4A96-B27F-C2565EF93771}" type="presParOf" srcId="{EDBB561C-1D34-448E-AABF-34101BE6FBC3}" destId="{9D6ED97A-584F-4B28-917C-1ACA3CAB9732}" srcOrd="9" destOrd="0" presId="urn:microsoft.com/office/officeart/2005/8/layout/process1"/>
    <dgm:cxn modelId="{B6ECCBD7-EF6D-45CD-9972-DEE6A7716564}" type="presParOf" srcId="{9D6ED97A-584F-4B28-917C-1ACA3CAB9732}" destId="{56C9B88A-D755-446C-B930-187737682E20}" srcOrd="0" destOrd="0" presId="urn:microsoft.com/office/officeart/2005/8/layout/process1"/>
    <dgm:cxn modelId="{92A61B42-01C4-48C4-BD03-F37E5FBEEA3D}" type="presParOf" srcId="{EDBB561C-1D34-448E-AABF-34101BE6FBC3}" destId="{06401A31-2864-4C27-A3C3-FFA38C81ADEC}"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BED85B-6336-48D5-91AD-594A1DAB610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9D7A26F-1900-4983-9D6C-08B2D98CC248}">
      <dgm:prSet phldrT="[Text]"/>
      <dgm:spPr>
        <a:solidFill>
          <a:schemeClr val="tx1"/>
        </a:solidFill>
      </dgm:spPr>
      <dgm:t>
        <a:bodyPr/>
        <a:lstStyle/>
        <a:p>
          <a:r>
            <a:rPr lang="en-US" dirty="0"/>
            <a:t>Sequence Data</a:t>
          </a:r>
          <a:br>
            <a:rPr lang="en-US" dirty="0"/>
          </a:br>
          <a:r>
            <a:rPr lang="en-US" dirty="0"/>
            <a:t>454, </a:t>
          </a:r>
          <a:r>
            <a:rPr lang="en-US" dirty="0" err="1"/>
            <a:t>Ilumina</a:t>
          </a:r>
          <a:endParaRPr lang="en-US" dirty="0"/>
        </a:p>
      </dgm:t>
    </dgm:pt>
    <dgm:pt modelId="{2FB2BB5E-A153-455A-953F-1A21C1F43E60}" type="parTrans" cxnId="{B792FAAA-6814-400C-AA56-80ED4C396119}">
      <dgm:prSet/>
      <dgm:spPr/>
      <dgm:t>
        <a:bodyPr/>
        <a:lstStyle/>
        <a:p>
          <a:endParaRPr lang="en-US"/>
        </a:p>
      </dgm:t>
    </dgm:pt>
    <dgm:pt modelId="{C707BA33-7676-4455-9FC8-E269E9ED774B}" type="sibTrans" cxnId="{B792FAAA-6814-400C-AA56-80ED4C396119}">
      <dgm:prSet/>
      <dgm:spPr/>
      <dgm:t>
        <a:bodyPr/>
        <a:lstStyle/>
        <a:p>
          <a:endParaRPr lang="en-US"/>
        </a:p>
      </dgm:t>
    </dgm:pt>
    <dgm:pt modelId="{ACC9BBDD-5E6E-4305-98D9-E456F28454BE}">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gm:t>
    </dgm:pt>
    <dgm:pt modelId="{B4DD4F29-CC09-4DBA-91BB-5EE2183A4EE2}" type="parTrans" cxnId="{1D62DD60-B3CE-4C94-970F-B0E6685D0D91}">
      <dgm:prSet/>
      <dgm:spPr/>
      <dgm:t>
        <a:bodyPr/>
        <a:lstStyle/>
        <a:p>
          <a:endParaRPr lang="en-US"/>
        </a:p>
      </dgm:t>
    </dgm:pt>
    <dgm:pt modelId="{5A1A2E6F-E923-4DB0-80ED-1DE5806F9DAD}" type="sibTrans" cxnId="{1D62DD60-B3CE-4C94-970F-B0E6685D0D91}">
      <dgm:prSet/>
      <dgm:spPr/>
      <dgm:t>
        <a:bodyPr/>
        <a:lstStyle/>
        <a:p>
          <a:endParaRPr lang="en-US"/>
        </a:p>
      </dgm:t>
    </dgm:pt>
    <dgm:pt modelId="{A28A9BB5-9AF9-4360-A4DF-0B39B23B2D9F}">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gm:t>
    </dgm:pt>
    <dgm:pt modelId="{218A00BB-D50E-48A0-B693-3DE5BA537AAF}" type="parTrans" cxnId="{FC7F145F-B716-4442-A178-836538CE3BB0}">
      <dgm:prSet/>
      <dgm:spPr/>
      <dgm:t>
        <a:bodyPr/>
        <a:lstStyle/>
        <a:p>
          <a:endParaRPr lang="en-US"/>
        </a:p>
      </dgm:t>
    </dgm:pt>
    <dgm:pt modelId="{9210587E-E943-4A4D-8C6E-F979817E5939}" type="sibTrans" cxnId="{FC7F145F-B716-4442-A178-836538CE3BB0}">
      <dgm:prSet/>
      <dgm:spPr/>
      <dgm:t>
        <a:bodyPr/>
        <a:lstStyle/>
        <a:p>
          <a:endParaRPr lang="en-US"/>
        </a:p>
      </dgm:t>
    </dgm:pt>
    <dgm:pt modelId="{66293F11-F52F-4B58-9A95-05F5C0D06207}">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gm:t>
    </dgm:pt>
    <dgm:pt modelId="{9E51E722-A2DA-4A1C-B811-E5526727A0DA}" type="parTrans" cxnId="{6BD03010-2AC5-4CD8-AF82-54423E56C043}">
      <dgm:prSet/>
      <dgm:spPr/>
      <dgm:t>
        <a:bodyPr/>
        <a:lstStyle/>
        <a:p>
          <a:endParaRPr lang="en-US"/>
        </a:p>
      </dgm:t>
    </dgm:pt>
    <dgm:pt modelId="{7DCBF343-3D34-41F4-9BA7-A6E818A2FD41}" type="sibTrans" cxnId="{6BD03010-2AC5-4CD8-AF82-54423E56C043}">
      <dgm:prSet/>
      <dgm:spPr/>
      <dgm:t>
        <a:bodyPr/>
        <a:lstStyle/>
        <a:p>
          <a:endParaRPr lang="en-US"/>
        </a:p>
      </dgm:t>
    </dgm:pt>
    <dgm:pt modelId="{DFDDE444-530D-4435-9F70-E4CA79F3DAE9}">
      <dgm:prSet phldrT="[Text]" custT="1"/>
      <dgm:spPr>
        <a:solidFill>
          <a:prstClr val="black"/>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gm:t>
    </dgm:pt>
    <dgm:pt modelId="{6861631A-D5DD-449D-84E2-42BF616A8161}" type="parTrans" cxnId="{D7B7CFC9-6F2D-426E-A231-52A353233151}">
      <dgm:prSet/>
      <dgm:spPr/>
      <dgm:t>
        <a:bodyPr/>
        <a:lstStyle/>
        <a:p>
          <a:endParaRPr lang="en-US"/>
        </a:p>
      </dgm:t>
    </dgm:pt>
    <dgm:pt modelId="{58CFEE9E-96A5-4CC6-8D43-1A41C893669E}" type="sibTrans" cxnId="{D7B7CFC9-6F2D-426E-A231-52A353233151}">
      <dgm:prSet/>
      <dgm:spPr/>
      <dgm:t>
        <a:bodyPr/>
        <a:lstStyle/>
        <a:p>
          <a:endParaRPr lang="en-US"/>
        </a:p>
      </dgm:t>
    </dgm:pt>
    <dgm:pt modelId="{73AA5A2F-DA50-4AE4-A0AF-45385F560005}">
      <dgm:prSet phldrT="[Text]" custT="1"/>
      <dgm:spPr>
        <a:solidFill>
          <a:schemeClr val="accent2"/>
        </a:solidFill>
        <a:ln w="12700" cap="flat" cmpd="sng" algn="ctr">
          <a:solidFill>
            <a:prstClr val="white">
              <a:hueOff val="0"/>
              <a:satOff val="0"/>
              <a:lumOff val="0"/>
              <a:alphaOff val="0"/>
            </a:prstClr>
          </a:solidFill>
          <a:prstDash val="solid"/>
          <a:miter lim="800000"/>
        </a:ln>
        <a:effectLst/>
      </dgm:spPr>
      <dgm:t>
        <a:bodyPr spcFirstLastPara="0" vert="horz" wrap="square" lIns="49530" tIns="49530" rIns="49530" bIns="49530" numCol="1" spcCol="1270" anchor="ctr" anchorCtr="0"/>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gm:t>
    </dgm:pt>
    <dgm:pt modelId="{95416B8F-E491-47C8-83F1-FC0C322DB353}" type="parTrans" cxnId="{8833F47A-1649-457F-9395-93E56531CA8F}">
      <dgm:prSet/>
      <dgm:spPr/>
      <dgm:t>
        <a:bodyPr/>
        <a:lstStyle/>
        <a:p>
          <a:endParaRPr lang="en-US"/>
        </a:p>
      </dgm:t>
    </dgm:pt>
    <dgm:pt modelId="{AD63A2E7-4FDB-4E24-9612-7C376D265504}" type="sibTrans" cxnId="{8833F47A-1649-457F-9395-93E56531CA8F}">
      <dgm:prSet/>
      <dgm:spPr/>
      <dgm:t>
        <a:bodyPr/>
        <a:lstStyle/>
        <a:p>
          <a:endParaRPr lang="en-US"/>
        </a:p>
      </dgm:t>
    </dgm:pt>
    <dgm:pt modelId="{EDBB561C-1D34-448E-AABF-34101BE6FBC3}" type="pres">
      <dgm:prSet presAssocID="{48BED85B-6336-48D5-91AD-594A1DAB6108}" presName="Name0" presStyleCnt="0">
        <dgm:presLayoutVars>
          <dgm:dir/>
          <dgm:resizeHandles val="exact"/>
        </dgm:presLayoutVars>
      </dgm:prSet>
      <dgm:spPr/>
    </dgm:pt>
    <dgm:pt modelId="{6158AA2A-DD17-4E50-8619-FCA7B9225CD0}" type="pres">
      <dgm:prSet presAssocID="{E9D7A26F-1900-4983-9D6C-08B2D98CC248}" presName="node" presStyleLbl="node1" presStyleIdx="0" presStyleCnt="6">
        <dgm:presLayoutVars>
          <dgm:bulletEnabled val="1"/>
        </dgm:presLayoutVars>
      </dgm:prSet>
      <dgm:spPr/>
    </dgm:pt>
    <dgm:pt modelId="{AF621ECE-F966-484D-A074-1211785744BC}" type="pres">
      <dgm:prSet presAssocID="{C707BA33-7676-4455-9FC8-E269E9ED774B}" presName="sibTrans" presStyleLbl="sibTrans2D1" presStyleIdx="0" presStyleCnt="5"/>
      <dgm:spPr/>
    </dgm:pt>
    <dgm:pt modelId="{29500DE4-18D9-4032-8AC2-AF6B4F7DF033}" type="pres">
      <dgm:prSet presAssocID="{C707BA33-7676-4455-9FC8-E269E9ED774B}" presName="connectorText" presStyleLbl="sibTrans2D1" presStyleIdx="0" presStyleCnt="5"/>
      <dgm:spPr/>
    </dgm:pt>
    <dgm:pt modelId="{B1A63A02-F756-41FD-87E1-23BCF3E73B7C}" type="pres">
      <dgm:prSet presAssocID="{ACC9BBDD-5E6E-4305-98D9-E456F28454BE}" presName="node" presStyleLbl="node1" presStyleIdx="1" presStyleCnt="6">
        <dgm:presLayoutVars>
          <dgm:bulletEnabled val="1"/>
        </dgm:presLayoutVars>
      </dgm:prSet>
      <dgm:spPr>
        <a:xfrm>
          <a:off x="1700563" y="1321602"/>
          <a:ext cx="1214688" cy="728812"/>
        </a:xfrm>
        <a:prstGeom prst="roundRect">
          <a:avLst>
            <a:gd name="adj" fmla="val 10000"/>
          </a:avLst>
        </a:prstGeom>
      </dgm:spPr>
    </dgm:pt>
    <dgm:pt modelId="{26F552A6-2951-40AC-96EE-B2C96B15C68C}" type="pres">
      <dgm:prSet presAssocID="{5A1A2E6F-E923-4DB0-80ED-1DE5806F9DAD}" presName="sibTrans" presStyleLbl="sibTrans2D1" presStyleIdx="1" presStyleCnt="5"/>
      <dgm:spPr/>
    </dgm:pt>
    <dgm:pt modelId="{1E7BD0EE-2F43-4C66-869B-D14ABF873EFA}" type="pres">
      <dgm:prSet presAssocID="{5A1A2E6F-E923-4DB0-80ED-1DE5806F9DAD}" presName="connectorText" presStyleLbl="sibTrans2D1" presStyleIdx="1" presStyleCnt="5"/>
      <dgm:spPr/>
    </dgm:pt>
    <dgm:pt modelId="{E46B1270-6943-4D4E-9812-51A6FC47BA17}" type="pres">
      <dgm:prSet presAssocID="{A28A9BB5-9AF9-4360-A4DF-0B39B23B2D9F}" presName="node" presStyleLbl="node1" presStyleIdx="2" presStyleCnt="6" custLinFactX="38954" custLinFactNeighborX="100000" custLinFactNeighborY="-54470">
        <dgm:presLayoutVars>
          <dgm:bulletEnabled val="1"/>
        </dgm:presLayoutVars>
      </dgm:prSet>
      <dgm:spPr>
        <a:xfrm>
          <a:off x="4073184" y="792746"/>
          <a:ext cx="1214688" cy="728812"/>
        </a:xfrm>
        <a:prstGeom prst="roundRect">
          <a:avLst>
            <a:gd name="adj" fmla="val 10000"/>
          </a:avLst>
        </a:prstGeom>
      </dgm:spPr>
    </dgm:pt>
    <dgm:pt modelId="{B86F1E15-4EFC-48CF-A8B5-AC2D0561ACCD}" type="pres">
      <dgm:prSet presAssocID="{9210587E-E943-4A4D-8C6E-F979817E5939}" presName="sibTrans" presStyleLbl="sibTrans2D1" presStyleIdx="2" presStyleCnt="5" custAng="18501293" custScaleX="222165" custScaleY="103812" custLinFactX="-200000" custLinFactY="81461" custLinFactNeighborX="-262386" custLinFactNeighborY="100000"/>
      <dgm:spPr/>
    </dgm:pt>
    <dgm:pt modelId="{9754E136-9823-4495-BE0C-0D141706BC72}" type="pres">
      <dgm:prSet presAssocID="{9210587E-E943-4A4D-8C6E-F979817E5939}" presName="connectorText" presStyleLbl="sibTrans2D1" presStyleIdx="2" presStyleCnt="5"/>
      <dgm:spPr/>
    </dgm:pt>
    <dgm:pt modelId="{34A21B22-BC22-43D3-AAC6-9748C238331E}" type="pres">
      <dgm:prSet presAssocID="{66293F11-F52F-4B58-9A95-05F5C0D06207}" presName="node" presStyleLbl="node1" presStyleIdx="3" presStyleCnt="6" custLinFactX="-45431" custLinFactY="1704" custLinFactNeighborX="-100000" custLinFactNeighborY="100000">
        <dgm:presLayoutVars>
          <dgm:bulletEnabled val="1"/>
        </dgm:presLayoutVars>
      </dgm:prSet>
      <dgm:spPr>
        <a:xfrm>
          <a:off x="4063969" y="1975956"/>
          <a:ext cx="1214688" cy="1396060"/>
        </a:xfrm>
        <a:prstGeom prst="roundRect">
          <a:avLst>
            <a:gd name="adj" fmla="val 10000"/>
          </a:avLst>
        </a:prstGeom>
      </dgm:spPr>
    </dgm:pt>
    <dgm:pt modelId="{2D922FE2-4A2E-444C-BC72-67662A02A22F}" type="pres">
      <dgm:prSet presAssocID="{7DCBF343-3D34-41F4-9BA7-A6E818A2FD41}" presName="sibTrans" presStyleLbl="sibTrans2D1" presStyleIdx="3" presStyleCnt="5" custAng="946014" custLinFactY="-18108" custLinFactNeighborX="-3433" custLinFactNeighborY="-100000"/>
      <dgm:spPr/>
    </dgm:pt>
    <dgm:pt modelId="{A6447F9E-0B5D-4AB7-BCB8-11D8CECF1327}" type="pres">
      <dgm:prSet presAssocID="{7DCBF343-3D34-41F4-9BA7-A6E818A2FD41}" presName="connectorText" presStyleLbl="sibTrans2D1" presStyleIdx="3" presStyleCnt="5"/>
      <dgm:spPr/>
    </dgm:pt>
    <dgm:pt modelId="{885D7A54-E269-440D-96E1-84F2945D64D6}" type="pres">
      <dgm:prSet presAssocID="{DFDDE444-530D-4435-9F70-E4CA79F3DAE9}" presName="node" presStyleLbl="node1" presStyleIdx="4" presStyleCnt="6" custLinFactX="-1495" custLinFactNeighborX="-100000" custLinFactNeighborY="4068">
        <dgm:presLayoutVars>
          <dgm:bulletEnabled val="1"/>
        </dgm:presLayoutVars>
      </dgm:prSet>
      <dgm:spPr>
        <a:xfrm>
          <a:off x="6298218" y="1044769"/>
          <a:ext cx="1214688" cy="1396060"/>
        </a:xfrm>
        <a:prstGeom prst="roundRect">
          <a:avLst>
            <a:gd name="adj" fmla="val 10000"/>
          </a:avLst>
        </a:prstGeom>
      </dgm:spPr>
    </dgm:pt>
    <dgm:pt modelId="{9D6ED97A-584F-4B28-917C-1ACA3CAB9732}" type="pres">
      <dgm:prSet presAssocID="{58CFEE9E-96A5-4CC6-8D43-1A41C893669E}" presName="sibTrans" presStyleLbl="sibTrans2D1" presStyleIdx="4" presStyleCnt="5"/>
      <dgm:spPr/>
    </dgm:pt>
    <dgm:pt modelId="{56C9B88A-D755-446C-B930-187737682E20}" type="pres">
      <dgm:prSet presAssocID="{58CFEE9E-96A5-4CC6-8D43-1A41C893669E}" presName="connectorText" presStyleLbl="sibTrans2D1" presStyleIdx="4" presStyleCnt="5"/>
      <dgm:spPr/>
    </dgm:pt>
    <dgm:pt modelId="{06401A31-2864-4C27-A3C3-FFA38C81ADEC}" type="pres">
      <dgm:prSet presAssocID="{73AA5A2F-DA50-4AE4-A0AF-45385F560005}" presName="node" presStyleLbl="node1" presStyleIdx="5" presStyleCnt="6">
        <dgm:presLayoutVars>
          <dgm:bulletEnabled val="1"/>
        </dgm:presLayoutVars>
      </dgm:prSet>
      <dgm:spPr>
        <a:xfrm>
          <a:off x="8502816" y="1065378"/>
          <a:ext cx="1214688" cy="1241259"/>
        </a:xfrm>
        <a:prstGeom prst="roundRect">
          <a:avLst>
            <a:gd name="adj" fmla="val 10000"/>
          </a:avLst>
        </a:prstGeom>
      </dgm:spPr>
    </dgm:pt>
  </dgm:ptLst>
  <dgm:cxnLst>
    <dgm:cxn modelId="{6BD03010-2AC5-4CD8-AF82-54423E56C043}" srcId="{48BED85B-6336-48D5-91AD-594A1DAB6108}" destId="{66293F11-F52F-4B58-9A95-05F5C0D06207}" srcOrd="3" destOrd="0" parTransId="{9E51E722-A2DA-4A1C-B811-E5526727A0DA}" sibTransId="{7DCBF343-3D34-41F4-9BA7-A6E818A2FD41}"/>
    <dgm:cxn modelId="{4CFFA911-90A5-4D1A-9687-B069CC465063}" type="presOf" srcId="{58CFEE9E-96A5-4CC6-8D43-1A41C893669E}" destId="{9D6ED97A-584F-4B28-917C-1ACA3CAB9732}" srcOrd="0" destOrd="0" presId="urn:microsoft.com/office/officeart/2005/8/layout/process1"/>
    <dgm:cxn modelId="{17944D19-9AA2-4028-A51F-9833F3C84266}" type="presOf" srcId="{C707BA33-7676-4455-9FC8-E269E9ED774B}" destId="{29500DE4-18D9-4032-8AC2-AF6B4F7DF033}" srcOrd="1" destOrd="0" presId="urn:microsoft.com/office/officeart/2005/8/layout/process1"/>
    <dgm:cxn modelId="{D71D4528-4E0F-466A-B9EF-6595AADFE185}" type="presOf" srcId="{9210587E-E943-4A4D-8C6E-F979817E5939}" destId="{9754E136-9823-4495-BE0C-0D141706BC72}" srcOrd="1" destOrd="0" presId="urn:microsoft.com/office/officeart/2005/8/layout/process1"/>
    <dgm:cxn modelId="{5EE80837-84E7-4F4D-BD90-0D2AF2033417}" type="presOf" srcId="{E9D7A26F-1900-4983-9D6C-08B2D98CC248}" destId="{6158AA2A-DD17-4E50-8619-FCA7B9225CD0}" srcOrd="0" destOrd="0" presId="urn:microsoft.com/office/officeart/2005/8/layout/process1"/>
    <dgm:cxn modelId="{4D54783B-79C9-477E-9611-CA3835265FAE}" type="presOf" srcId="{58CFEE9E-96A5-4CC6-8D43-1A41C893669E}" destId="{56C9B88A-D755-446C-B930-187737682E20}" srcOrd="1" destOrd="0" presId="urn:microsoft.com/office/officeart/2005/8/layout/process1"/>
    <dgm:cxn modelId="{F873943C-E37A-4856-8E99-EACAEBEB1CCC}" type="presOf" srcId="{DFDDE444-530D-4435-9F70-E4CA79F3DAE9}" destId="{885D7A54-E269-440D-96E1-84F2945D64D6}" srcOrd="0" destOrd="0" presId="urn:microsoft.com/office/officeart/2005/8/layout/process1"/>
    <dgm:cxn modelId="{FC7F145F-B716-4442-A178-836538CE3BB0}" srcId="{48BED85B-6336-48D5-91AD-594A1DAB6108}" destId="{A28A9BB5-9AF9-4360-A4DF-0B39B23B2D9F}" srcOrd="2" destOrd="0" parTransId="{218A00BB-D50E-48A0-B693-3DE5BA537AAF}" sibTransId="{9210587E-E943-4A4D-8C6E-F979817E5939}"/>
    <dgm:cxn modelId="{91E6625F-BF7C-4DC2-A798-5B9956F331B9}" type="presOf" srcId="{7DCBF343-3D34-41F4-9BA7-A6E818A2FD41}" destId="{A6447F9E-0B5D-4AB7-BCB8-11D8CECF1327}" srcOrd="1" destOrd="0" presId="urn:microsoft.com/office/officeart/2005/8/layout/process1"/>
    <dgm:cxn modelId="{457A5960-0D17-4763-8835-A3737EC24684}" type="presOf" srcId="{9210587E-E943-4A4D-8C6E-F979817E5939}" destId="{B86F1E15-4EFC-48CF-A8B5-AC2D0561ACCD}" srcOrd="0" destOrd="0" presId="urn:microsoft.com/office/officeart/2005/8/layout/process1"/>
    <dgm:cxn modelId="{1D62DD60-B3CE-4C94-970F-B0E6685D0D91}" srcId="{48BED85B-6336-48D5-91AD-594A1DAB6108}" destId="{ACC9BBDD-5E6E-4305-98D9-E456F28454BE}" srcOrd="1" destOrd="0" parTransId="{B4DD4F29-CC09-4DBA-91BB-5EE2183A4EE2}" sibTransId="{5A1A2E6F-E923-4DB0-80ED-1DE5806F9DAD}"/>
    <dgm:cxn modelId="{3FD85B47-02DD-4F54-AC4C-2F5422D5026D}" type="presOf" srcId="{C707BA33-7676-4455-9FC8-E269E9ED774B}" destId="{AF621ECE-F966-484D-A074-1211785744BC}" srcOrd="0" destOrd="0" presId="urn:microsoft.com/office/officeart/2005/8/layout/process1"/>
    <dgm:cxn modelId="{93A0D254-9DAB-4CE6-9FD9-ABBBAA168708}" type="presOf" srcId="{73AA5A2F-DA50-4AE4-A0AF-45385F560005}" destId="{06401A31-2864-4C27-A3C3-FFA38C81ADEC}" srcOrd="0" destOrd="0" presId="urn:microsoft.com/office/officeart/2005/8/layout/process1"/>
    <dgm:cxn modelId="{B9A51659-0104-4AFB-B63B-6E28D15204E3}" type="presOf" srcId="{A28A9BB5-9AF9-4360-A4DF-0B39B23B2D9F}" destId="{E46B1270-6943-4D4E-9812-51A6FC47BA17}" srcOrd="0" destOrd="0" presId="urn:microsoft.com/office/officeart/2005/8/layout/process1"/>
    <dgm:cxn modelId="{8833F47A-1649-457F-9395-93E56531CA8F}" srcId="{48BED85B-6336-48D5-91AD-594A1DAB6108}" destId="{73AA5A2F-DA50-4AE4-A0AF-45385F560005}" srcOrd="5" destOrd="0" parTransId="{95416B8F-E491-47C8-83F1-FC0C322DB353}" sibTransId="{AD63A2E7-4FDB-4E24-9612-7C376D265504}"/>
    <dgm:cxn modelId="{BB3F3987-D93B-4D00-A209-4EF4FC1549F3}" type="presOf" srcId="{5A1A2E6F-E923-4DB0-80ED-1DE5806F9DAD}" destId="{26F552A6-2951-40AC-96EE-B2C96B15C68C}" srcOrd="0" destOrd="0" presId="urn:microsoft.com/office/officeart/2005/8/layout/process1"/>
    <dgm:cxn modelId="{1B7A2688-7730-47E7-AD47-5E9AF502502F}" type="presOf" srcId="{66293F11-F52F-4B58-9A95-05F5C0D06207}" destId="{34A21B22-BC22-43D3-AAC6-9748C238331E}" srcOrd="0" destOrd="0" presId="urn:microsoft.com/office/officeart/2005/8/layout/process1"/>
    <dgm:cxn modelId="{B792FAAA-6814-400C-AA56-80ED4C396119}" srcId="{48BED85B-6336-48D5-91AD-594A1DAB6108}" destId="{E9D7A26F-1900-4983-9D6C-08B2D98CC248}" srcOrd="0" destOrd="0" parTransId="{2FB2BB5E-A153-455A-953F-1A21C1F43E60}" sibTransId="{C707BA33-7676-4455-9FC8-E269E9ED774B}"/>
    <dgm:cxn modelId="{23ACF1B0-7746-4D75-ADE1-85B2B16A5DBA}" type="presOf" srcId="{5A1A2E6F-E923-4DB0-80ED-1DE5806F9DAD}" destId="{1E7BD0EE-2F43-4C66-869B-D14ABF873EFA}" srcOrd="1" destOrd="0" presId="urn:microsoft.com/office/officeart/2005/8/layout/process1"/>
    <dgm:cxn modelId="{99AB0DB8-6852-4577-AE46-601F40EA8CC8}" type="presOf" srcId="{48BED85B-6336-48D5-91AD-594A1DAB6108}" destId="{EDBB561C-1D34-448E-AABF-34101BE6FBC3}" srcOrd="0" destOrd="0" presId="urn:microsoft.com/office/officeart/2005/8/layout/process1"/>
    <dgm:cxn modelId="{1CD7E0BE-ED83-4469-99D9-4AC470E3D4FE}" type="presOf" srcId="{ACC9BBDD-5E6E-4305-98D9-E456F28454BE}" destId="{B1A63A02-F756-41FD-87E1-23BCF3E73B7C}" srcOrd="0" destOrd="0" presId="urn:microsoft.com/office/officeart/2005/8/layout/process1"/>
    <dgm:cxn modelId="{D7B7CFC9-6F2D-426E-A231-52A353233151}" srcId="{48BED85B-6336-48D5-91AD-594A1DAB6108}" destId="{DFDDE444-530D-4435-9F70-E4CA79F3DAE9}" srcOrd="4" destOrd="0" parTransId="{6861631A-D5DD-449D-84E2-42BF616A8161}" sibTransId="{58CFEE9E-96A5-4CC6-8D43-1A41C893669E}"/>
    <dgm:cxn modelId="{C5AEFDCE-03D8-4652-A59D-93E7DB770065}" type="presOf" srcId="{7DCBF343-3D34-41F4-9BA7-A6E818A2FD41}" destId="{2D922FE2-4A2E-444C-BC72-67662A02A22F}" srcOrd="0" destOrd="0" presId="urn:microsoft.com/office/officeart/2005/8/layout/process1"/>
    <dgm:cxn modelId="{2BA0CA5B-33C6-43EB-A9EA-137181A5212B}" type="presParOf" srcId="{EDBB561C-1D34-448E-AABF-34101BE6FBC3}" destId="{6158AA2A-DD17-4E50-8619-FCA7B9225CD0}" srcOrd="0" destOrd="0" presId="urn:microsoft.com/office/officeart/2005/8/layout/process1"/>
    <dgm:cxn modelId="{12DFF28C-8FD3-493C-9B4E-4DF37F3F73D8}" type="presParOf" srcId="{EDBB561C-1D34-448E-AABF-34101BE6FBC3}" destId="{AF621ECE-F966-484D-A074-1211785744BC}" srcOrd="1" destOrd="0" presId="urn:microsoft.com/office/officeart/2005/8/layout/process1"/>
    <dgm:cxn modelId="{5DC35249-71FB-45B2-8C9D-4F3C1C74F1CF}" type="presParOf" srcId="{AF621ECE-F966-484D-A074-1211785744BC}" destId="{29500DE4-18D9-4032-8AC2-AF6B4F7DF033}" srcOrd="0" destOrd="0" presId="urn:microsoft.com/office/officeart/2005/8/layout/process1"/>
    <dgm:cxn modelId="{F30857BE-7BE8-46B1-9F60-37C482B64B33}" type="presParOf" srcId="{EDBB561C-1D34-448E-AABF-34101BE6FBC3}" destId="{B1A63A02-F756-41FD-87E1-23BCF3E73B7C}" srcOrd="2" destOrd="0" presId="urn:microsoft.com/office/officeart/2005/8/layout/process1"/>
    <dgm:cxn modelId="{249DEB4F-F182-465D-94AE-082AF076B72F}" type="presParOf" srcId="{EDBB561C-1D34-448E-AABF-34101BE6FBC3}" destId="{26F552A6-2951-40AC-96EE-B2C96B15C68C}" srcOrd="3" destOrd="0" presId="urn:microsoft.com/office/officeart/2005/8/layout/process1"/>
    <dgm:cxn modelId="{AF527543-76C5-4AA5-A2CB-4268F373062B}" type="presParOf" srcId="{26F552A6-2951-40AC-96EE-B2C96B15C68C}" destId="{1E7BD0EE-2F43-4C66-869B-D14ABF873EFA}" srcOrd="0" destOrd="0" presId="urn:microsoft.com/office/officeart/2005/8/layout/process1"/>
    <dgm:cxn modelId="{C0FC63F8-3E7A-41D9-AF64-521F25172C4E}" type="presParOf" srcId="{EDBB561C-1D34-448E-AABF-34101BE6FBC3}" destId="{E46B1270-6943-4D4E-9812-51A6FC47BA17}" srcOrd="4" destOrd="0" presId="urn:microsoft.com/office/officeart/2005/8/layout/process1"/>
    <dgm:cxn modelId="{8C43F800-924C-4B91-B79B-92D92FFB7E44}" type="presParOf" srcId="{EDBB561C-1D34-448E-AABF-34101BE6FBC3}" destId="{B86F1E15-4EFC-48CF-A8B5-AC2D0561ACCD}" srcOrd="5" destOrd="0" presId="urn:microsoft.com/office/officeart/2005/8/layout/process1"/>
    <dgm:cxn modelId="{AB44CF60-D17E-41AC-ABC5-8C8E743CFEA4}" type="presParOf" srcId="{B86F1E15-4EFC-48CF-A8B5-AC2D0561ACCD}" destId="{9754E136-9823-4495-BE0C-0D141706BC72}" srcOrd="0" destOrd="0" presId="urn:microsoft.com/office/officeart/2005/8/layout/process1"/>
    <dgm:cxn modelId="{BE73AD8C-E4D5-4BA8-A44C-A1E0C65C2DD9}" type="presParOf" srcId="{EDBB561C-1D34-448E-AABF-34101BE6FBC3}" destId="{34A21B22-BC22-43D3-AAC6-9748C238331E}" srcOrd="6" destOrd="0" presId="urn:microsoft.com/office/officeart/2005/8/layout/process1"/>
    <dgm:cxn modelId="{FACFD79C-F3B7-49BD-BA4E-017C15CDFAD9}" type="presParOf" srcId="{EDBB561C-1D34-448E-AABF-34101BE6FBC3}" destId="{2D922FE2-4A2E-444C-BC72-67662A02A22F}" srcOrd="7" destOrd="0" presId="urn:microsoft.com/office/officeart/2005/8/layout/process1"/>
    <dgm:cxn modelId="{3C2DC393-1FEA-47E7-B693-F8F5CBD97200}" type="presParOf" srcId="{2D922FE2-4A2E-444C-BC72-67662A02A22F}" destId="{A6447F9E-0B5D-4AB7-BCB8-11D8CECF1327}" srcOrd="0" destOrd="0" presId="urn:microsoft.com/office/officeart/2005/8/layout/process1"/>
    <dgm:cxn modelId="{FA1A4CE6-C69D-4852-8186-8C601E0FEB45}" type="presParOf" srcId="{EDBB561C-1D34-448E-AABF-34101BE6FBC3}" destId="{885D7A54-E269-440D-96E1-84F2945D64D6}" srcOrd="8" destOrd="0" presId="urn:microsoft.com/office/officeart/2005/8/layout/process1"/>
    <dgm:cxn modelId="{FA9FA10D-A7DC-4A96-B27F-C2565EF93771}" type="presParOf" srcId="{EDBB561C-1D34-448E-AABF-34101BE6FBC3}" destId="{9D6ED97A-584F-4B28-917C-1ACA3CAB9732}" srcOrd="9" destOrd="0" presId="urn:microsoft.com/office/officeart/2005/8/layout/process1"/>
    <dgm:cxn modelId="{B6ECCBD7-EF6D-45CD-9972-DEE6A7716564}" type="presParOf" srcId="{9D6ED97A-584F-4B28-917C-1ACA3CAB9732}" destId="{56C9B88A-D755-446C-B930-187737682E20}" srcOrd="0" destOrd="0" presId="urn:microsoft.com/office/officeart/2005/8/layout/process1"/>
    <dgm:cxn modelId="{92A61B42-01C4-48C4-BD03-F37E5FBEEA3D}" type="presParOf" srcId="{EDBB561C-1D34-448E-AABF-34101BE6FBC3}" destId="{06401A31-2864-4C27-A3C3-FFA38C81ADEC}"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68C287-610A-49C2-AE5B-AA76AF42EC7A}" type="doc">
      <dgm:prSet loTypeId="urn:microsoft.com/office/officeart/2005/8/layout/process1" loCatId="process" qsTypeId="urn:microsoft.com/office/officeart/2005/8/quickstyle/simple1" qsCatId="simple" csTypeId="urn:microsoft.com/office/officeart/2005/8/colors/accent1_2" csCatId="accent1" phldr="1"/>
      <dgm:spPr/>
    </dgm:pt>
    <dgm:pt modelId="{B0537AB8-8183-43AF-AC6E-4B1F11E769AC}">
      <dgm:prSet phldrT="[Text]"/>
      <dgm:spPr/>
      <dgm:t>
        <a:bodyPr/>
        <a:lstStyle/>
        <a:p>
          <a:r>
            <a:rPr lang="en-US" dirty="0"/>
            <a:t>Kingdom</a:t>
          </a:r>
        </a:p>
      </dgm:t>
    </dgm:pt>
    <dgm:pt modelId="{B26B1F05-2BB6-4AF4-AEE9-F9C818E8FE37}" type="parTrans" cxnId="{17AF0546-4FDC-438B-89F1-FC2F02EB40C4}">
      <dgm:prSet/>
      <dgm:spPr/>
      <dgm:t>
        <a:bodyPr/>
        <a:lstStyle/>
        <a:p>
          <a:endParaRPr lang="en-US"/>
        </a:p>
      </dgm:t>
    </dgm:pt>
    <dgm:pt modelId="{DAF932AD-23EC-4AEC-ABC9-D19FB0B8A87C}" type="sibTrans" cxnId="{17AF0546-4FDC-438B-89F1-FC2F02EB40C4}">
      <dgm:prSet/>
      <dgm:spPr/>
      <dgm:t>
        <a:bodyPr/>
        <a:lstStyle/>
        <a:p>
          <a:endParaRPr lang="en-US"/>
        </a:p>
      </dgm:t>
    </dgm:pt>
    <dgm:pt modelId="{F9C58BAD-86A4-4BC8-9565-464228A9E840}">
      <dgm:prSet phldrT="[Text]"/>
      <dgm:spPr/>
      <dgm:t>
        <a:bodyPr/>
        <a:lstStyle/>
        <a:p>
          <a:r>
            <a:rPr lang="en-US" dirty="0"/>
            <a:t>Phylum</a:t>
          </a:r>
        </a:p>
      </dgm:t>
    </dgm:pt>
    <dgm:pt modelId="{AD335735-ED7F-4166-A1DD-104267B0DD71}" type="parTrans" cxnId="{919AF38A-2EAD-48AC-8C47-622B24EC8E3D}">
      <dgm:prSet/>
      <dgm:spPr/>
      <dgm:t>
        <a:bodyPr/>
        <a:lstStyle/>
        <a:p>
          <a:endParaRPr lang="en-US"/>
        </a:p>
      </dgm:t>
    </dgm:pt>
    <dgm:pt modelId="{393C2E4D-5B46-4885-B560-59D641F6FE4A}" type="sibTrans" cxnId="{919AF38A-2EAD-48AC-8C47-622B24EC8E3D}">
      <dgm:prSet/>
      <dgm:spPr/>
      <dgm:t>
        <a:bodyPr/>
        <a:lstStyle/>
        <a:p>
          <a:endParaRPr lang="en-US"/>
        </a:p>
      </dgm:t>
    </dgm:pt>
    <dgm:pt modelId="{58FF5F3D-85F3-42F3-B334-FE910B952B6B}">
      <dgm:prSet phldrT="[Text]"/>
      <dgm:spPr/>
      <dgm:t>
        <a:bodyPr/>
        <a:lstStyle/>
        <a:p>
          <a:r>
            <a:rPr lang="en-US" dirty="0"/>
            <a:t>Class</a:t>
          </a:r>
        </a:p>
      </dgm:t>
    </dgm:pt>
    <dgm:pt modelId="{D2E0575A-0EA1-425C-BB6D-2C77002644FA}" type="parTrans" cxnId="{0A842B45-A6CD-40B0-A608-E9FEF8FE42BA}">
      <dgm:prSet/>
      <dgm:spPr/>
      <dgm:t>
        <a:bodyPr/>
        <a:lstStyle/>
        <a:p>
          <a:endParaRPr lang="en-US"/>
        </a:p>
      </dgm:t>
    </dgm:pt>
    <dgm:pt modelId="{4DB7D1F2-3AC3-44CA-BCCF-3061CFC900E6}" type="sibTrans" cxnId="{0A842B45-A6CD-40B0-A608-E9FEF8FE42BA}">
      <dgm:prSet/>
      <dgm:spPr/>
      <dgm:t>
        <a:bodyPr/>
        <a:lstStyle/>
        <a:p>
          <a:endParaRPr lang="en-US"/>
        </a:p>
      </dgm:t>
    </dgm:pt>
    <dgm:pt modelId="{73EBEA0A-C225-4A99-922C-848CD9CE04B8}">
      <dgm:prSet phldrT="[Text]"/>
      <dgm:spPr/>
      <dgm:t>
        <a:bodyPr/>
        <a:lstStyle/>
        <a:p>
          <a:r>
            <a:rPr lang="en-US" dirty="0"/>
            <a:t>Order</a:t>
          </a:r>
        </a:p>
      </dgm:t>
    </dgm:pt>
    <dgm:pt modelId="{F305227E-9E1D-48A6-812D-E8FE5E135656}" type="parTrans" cxnId="{9D747162-A85B-42E9-AC01-AAD943CD7604}">
      <dgm:prSet/>
      <dgm:spPr/>
      <dgm:t>
        <a:bodyPr/>
        <a:lstStyle/>
        <a:p>
          <a:endParaRPr lang="en-US"/>
        </a:p>
      </dgm:t>
    </dgm:pt>
    <dgm:pt modelId="{A3B655A5-F97C-4F9A-B427-7B9AA75BD953}" type="sibTrans" cxnId="{9D747162-A85B-42E9-AC01-AAD943CD7604}">
      <dgm:prSet/>
      <dgm:spPr/>
      <dgm:t>
        <a:bodyPr/>
        <a:lstStyle/>
        <a:p>
          <a:endParaRPr lang="en-US"/>
        </a:p>
      </dgm:t>
    </dgm:pt>
    <dgm:pt modelId="{4A2EA0D7-9A74-46B6-B32D-78D5973376D6}">
      <dgm:prSet phldrT="[Text]"/>
      <dgm:spPr/>
      <dgm:t>
        <a:bodyPr/>
        <a:lstStyle/>
        <a:p>
          <a:r>
            <a:rPr lang="en-US" dirty="0"/>
            <a:t>Family </a:t>
          </a:r>
        </a:p>
      </dgm:t>
    </dgm:pt>
    <dgm:pt modelId="{A47C9CD7-0747-4380-BCBA-DE5927D796C7}" type="parTrans" cxnId="{3A625624-335B-4021-9147-A18F62175675}">
      <dgm:prSet/>
      <dgm:spPr/>
      <dgm:t>
        <a:bodyPr/>
        <a:lstStyle/>
        <a:p>
          <a:endParaRPr lang="en-US"/>
        </a:p>
      </dgm:t>
    </dgm:pt>
    <dgm:pt modelId="{1EB308F1-73D5-4056-BDDB-DB30A91E2875}" type="sibTrans" cxnId="{3A625624-335B-4021-9147-A18F62175675}">
      <dgm:prSet/>
      <dgm:spPr/>
      <dgm:t>
        <a:bodyPr/>
        <a:lstStyle/>
        <a:p>
          <a:endParaRPr lang="en-US"/>
        </a:p>
      </dgm:t>
    </dgm:pt>
    <dgm:pt modelId="{111DDD1D-0A85-4BD8-B03B-55C8323BF645}">
      <dgm:prSet phldrT="[Text]"/>
      <dgm:spPr/>
      <dgm:t>
        <a:bodyPr/>
        <a:lstStyle/>
        <a:p>
          <a:r>
            <a:rPr lang="en-US" dirty="0"/>
            <a:t>Genus</a:t>
          </a:r>
        </a:p>
      </dgm:t>
    </dgm:pt>
    <dgm:pt modelId="{5252432F-DF3E-46CF-8AE2-DF8A61AA1195}" type="parTrans" cxnId="{2FC9C417-BB3B-4A98-8DA3-8C939B7F7E75}">
      <dgm:prSet/>
      <dgm:spPr/>
      <dgm:t>
        <a:bodyPr/>
        <a:lstStyle/>
        <a:p>
          <a:endParaRPr lang="en-US"/>
        </a:p>
      </dgm:t>
    </dgm:pt>
    <dgm:pt modelId="{42069757-38C5-41BF-BFAE-0D6A457E4D03}" type="sibTrans" cxnId="{2FC9C417-BB3B-4A98-8DA3-8C939B7F7E75}">
      <dgm:prSet/>
      <dgm:spPr/>
      <dgm:t>
        <a:bodyPr/>
        <a:lstStyle/>
        <a:p>
          <a:endParaRPr lang="en-US"/>
        </a:p>
      </dgm:t>
    </dgm:pt>
    <dgm:pt modelId="{3A12EC2B-E0FD-4EBB-AEBA-CDD57013ADC7}">
      <dgm:prSet phldrT="[Text]"/>
      <dgm:spPr/>
      <dgm:t>
        <a:bodyPr/>
        <a:lstStyle/>
        <a:p>
          <a:r>
            <a:rPr lang="en-US" dirty="0"/>
            <a:t>Species </a:t>
          </a:r>
        </a:p>
      </dgm:t>
    </dgm:pt>
    <dgm:pt modelId="{6843947F-D87F-4860-BDF2-92B04A02A597}" type="parTrans" cxnId="{52CF8D3D-CF0A-4DD7-9473-A994CE6B80AA}">
      <dgm:prSet/>
      <dgm:spPr/>
      <dgm:t>
        <a:bodyPr/>
        <a:lstStyle/>
        <a:p>
          <a:endParaRPr lang="en-US"/>
        </a:p>
      </dgm:t>
    </dgm:pt>
    <dgm:pt modelId="{518F7887-CA87-4712-B3CC-F482DFEC8013}" type="sibTrans" cxnId="{52CF8D3D-CF0A-4DD7-9473-A994CE6B80AA}">
      <dgm:prSet/>
      <dgm:spPr/>
      <dgm:t>
        <a:bodyPr/>
        <a:lstStyle/>
        <a:p>
          <a:endParaRPr lang="en-US"/>
        </a:p>
      </dgm:t>
    </dgm:pt>
    <dgm:pt modelId="{837EC6D4-2FFF-4A57-8D2D-E16E4FE9997F}" type="pres">
      <dgm:prSet presAssocID="{CE68C287-610A-49C2-AE5B-AA76AF42EC7A}" presName="Name0" presStyleCnt="0">
        <dgm:presLayoutVars>
          <dgm:dir/>
          <dgm:resizeHandles val="exact"/>
        </dgm:presLayoutVars>
      </dgm:prSet>
      <dgm:spPr/>
    </dgm:pt>
    <dgm:pt modelId="{A1DF7ED0-4E57-4075-897E-18D77DACE600}" type="pres">
      <dgm:prSet presAssocID="{B0537AB8-8183-43AF-AC6E-4B1F11E769AC}" presName="node" presStyleLbl="node1" presStyleIdx="0" presStyleCnt="7">
        <dgm:presLayoutVars>
          <dgm:bulletEnabled val="1"/>
        </dgm:presLayoutVars>
      </dgm:prSet>
      <dgm:spPr/>
    </dgm:pt>
    <dgm:pt modelId="{DFEA8461-67A6-426D-B0EF-1A16C6FA565D}" type="pres">
      <dgm:prSet presAssocID="{DAF932AD-23EC-4AEC-ABC9-D19FB0B8A87C}" presName="sibTrans" presStyleLbl="sibTrans2D1" presStyleIdx="0" presStyleCnt="6"/>
      <dgm:spPr/>
    </dgm:pt>
    <dgm:pt modelId="{8A1CA1FD-FB6B-4920-B392-3E966857E4EA}" type="pres">
      <dgm:prSet presAssocID="{DAF932AD-23EC-4AEC-ABC9-D19FB0B8A87C}" presName="connectorText" presStyleLbl="sibTrans2D1" presStyleIdx="0" presStyleCnt="6"/>
      <dgm:spPr/>
    </dgm:pt>
    <dgm:pt modelId="{F25EB3B3-1CBF-4CF2-BC40-C806F4FEF806}" type="pres">
      <dgm:prSet presAssocID="{F9C58BAD-86A4-4BC8-9565-464228A9E840}" presName="node" presStyleLbl="node1" presStyleIdx="1" presStyleCnt="7">
        <dgm:presLayoutVars>
          <dgm:bulletEnabled val="1"/>
        </dgm:presLayoutVars>
      </dgm:prSet>
      <dgm:spPr/>
    </dgm:pt>
    <dgm:pt modelId="{BCFA38AC-A4B0-4BA3-8125-C61D26EB4BA1}" type="pres">
      <dgm:prSet presAssocID="{393C2E4D-5B46-4885-B560-59D641F6FE4A}" presName="sibTrans" presStyleLbl="sibTrans2D1" presStyleIdx="1" presStyleCnt="6"/>
      <dgm:spPr/>
    </dgm:pt>
    <dgm:pt modelId="{D05BC3CF-027C-475A-85DF-2BB7910ADCE0}" type="pres">
      <dgm:prSet presAssocID="{393C2E4D-5B46-4885-B560-59D641F6FE4A}" presName="connectorText" presStyleLbl="sibTrans2D1" presStyleIdx="1" presStyleCnt="6"/>
      <dgm:spPr/>
    </dgm:pt>
    <dgm:pt modelId="{D9C162CD-B7C9-4252-9B03-4E73807D6572}" type="pres">
      <dgm:prSet presAssocID="{58FF5F3D-85F3-42F3-B334-FE910B952B6B}" presName="node" presStyleLbl="node1" presStyleIdx="2" presStyleCnt="7">
        <dgm:presLayoutVars>
          <dgm:bulletEnabled val="1"/>
        </dgm:presLayoutVars>
      </dgm:prSet>
      <dgm:spPr/>
    </dgm:pt>
    <dgm:pt modelId="{C0178EC8-60B1-4B41-BF8B-54CD183F4B97}" type="pres">
      <dgm:prSet presAssocID="{4DB7D1F2-3AC3-44CA-BCCF-3061CFC900E6}" presName="sibTrans" presStyleLbl="sibTrans2D1" presStyleIdx="2" presStyleCnt="6"/>
      <dgm:spPr/>
    </dgm:pt>
    <dgm:pt modelId="{B44AA0B1-E208-426E-B105-1429D35A3DF8}" type="pres">
      <dgm:prSet presAssocID="{4DB7D1F2-3AC3-44CA-BCCF-3061CFC900E6}" presName="connectorText" presStyleLbl="sibTrans2D1" presStyleIdx="2" presStyleCnt="6"/>
      <dgm:spPr/>
    </dgm:pt>
    <dgm:pt modelId="{6383747F-2A63-4A0C-84D8-3B5DE921927A}" type="pres">
      <dgm:prSet presAssocID="{73EBEA0A-C225-4A99-922C-848CD9CE04B8}" presName="node" presStyleLbl="node1" presStyleIdx="3" presStyleCnt="7">
        <dgm:presLayoutVars>
          <dgm:bulletEnabled val="1"/>
        </dgm:presLayoutVars>
      </dgm:prSet>
      <dgm:spPr/>
    </dgm:pt>
    <dgm:pt modelId="{CD93380D-E3BA-44FE-80E8-2EE7F3657FDD}" type="pres">
      <dgm:prSet presAssocID="{A3B655A5-F97C-4F9A-B427-7B9AA75BD953}" presName="sibTrans" presStyleLbl="sibTrans2D1" presStyleIdx="3" presStyleCnt="6"/>
      <dgm:spPr/>
    </dgm:pt>
    <dgm:pt modelId="{02D03747-658E-4B5D-A1EC-3AA34CBED39E}" type="pres">
      <dgm:prSet presAssocID="{A3B655A5-F97C-4F9A-B427-7B9AA75BD953}" presName="connectorText" presStyleLbl="sibTrans2D1" presStyleIdx="3" presStyleCnt="6"/>
      <dgm:spPr/>
    </dgm:pt>
    <dgm:pt modelId="{7393EE03-3FBE-4E4B-9EBB-12A930F688C9}" type="pres">
      <dgm:prSet presAssocID="{4A2EA0D7-9A74-46B6-B32D-78D5973376D6}" presName="node" presStyleLbl="node1" presStyleIdx="4" presStyleCnt="7">
        <dgm:presLayoutVars>
          <dgm:bulletEnabled val="1"/>
        </dgm:presLayoutVars>
      </dgm:prSet>
      <dgm:spPr/>
    </dgm:pt>
    <dgm:pt modelId="{75CD9457-E6AF-4102-9E0E-CDAF9CDF254E}" type="pres">
      <dgm:prSet presAssocID="{1EB308F1-73D5-4056-BDDB-DB30A91E2875}" presName="sibTrans" presStyleLbl="sibTrans2D1" presStyleIdx="4" presStyleCnt="6"/>
      <dgm:spPr/>
    </dgm:pt>
    <dgm:pt modelId="{D7F98455-C8C8-4601-BDF2-2868F019C76E}" type="pres">
      <dgm:prSet presAssocID="{1EB308F1-73D5-4056-BDDB-DB30A91E2875}" presName="connectorText" presStyleLbl="sibTrans2D1" presStyleIdx="4" presStyleCnt="6"/>
      <dgm:spPr/>
    </dgm:pt>
    <dgm:pt modelId="{775A3BC5-0DE9-4F98-A8EE-763E8DA2F16A}" type="pres">
      <dgm:prSet presAssocID="{111DDD1D-0A85-4BD8-B03B-55C8323BF645}" presName="node" presStyleLbl="node1" presStyleIdx="5" presStyleCnt="7">
        <dgm:presLayoutVars>
          <dgm:bulletEnabled val="1"/>
        </dgm:presLayoutVars>
      </dgm:prSet>
      <dgm:spPr/>
    </dgm:pt>
    <dgm:pt modelId="{594904A4-2859-4EDC-A6BF-85F302289358}" type="pres">
      <dgm:prSet presAssocID="{42069757-38C5-41BF-BFAE-0D6A457E4D03}" presName="sibTrans" presStyleLbl="sibTrans2D1" presStyleIdx="5" presStyleCnt="6"/>
      <dgm:spPr/>
    </dgm:pt>
    <dgm:pt modelId="{2F55EB5B-3604-43F2-9B0B-60492793EC96}" type="pres">
      <dgm:prSet presAssocID="{42069757-38C5-41BF-BFAE-0D6A457E4D03}" presName="connectorText" presStyleLbl="sibTrans2D1" presStyleIdx="5" presStyleCnt="6"/>
      <dgm:spPr/>
    </dgm:pt>
    <dgm:pt modelId="{2AF2E63F-F0FA-4AD3-8094-091DBAD3E986}" type="pres">
      <dgm:prSet presAssocID="{3A12EC2B-E0FD-4EBB-AEBA-CDD57013ADC7}" presName="node" presStyleLbl="node1" presStyleIdx="6" presStyleCnt="7">
        <dgm:presLayoutVars>
          <dgm:bulletEnabled val="1"/>
        </dgm:presLayoutVars>
      </dgm:prSet>
      <dgm:spPr/>
    </dgm:pt>
  </dgm:ptLst>
  <dgm:cxnLst>
    <dgm:cxn modelId="{5DCE9B0B-80CF-4FA5-9123-B26CB3BB1B98}" type="presOf" srcId="{111DDD1D-0A85-4BD8-B03B-55C8323BF645}" destId="{775A3BC5-0DE9-4F98-A8EE-763E8DA2F16A}" srcOrd="0" destOrd="0" presId="urn:microsoft.com/office/officeart/2005/8/layout/process1"/>
    <dgm:cxn modelId="{F019010C-B39E-4271-A090-DBC24DB6466A}" type="presOf" srcId="{CE68C287-610A-49C2-AE5B-AA76AF42EC7A}" destId="{837EC6D4-2FFF-4A57-8D2D-E16E4FE9997F}" srcOrd="0" destOrd="0" presId="urn:microsoft.com/office/officeart/2005/8/layout/process1"/>
    <dgm:cxn modelId="{89D8600C-055B-4089-BCDF-AB9633286105}" type="presOf" srcId="{A3B655A5-F97C-4F9A-B427-7B9AA75BD953}" destId="{CD93380D-E3BA-44FE-80E8-2EE7F3657FDD}" srcOrd="0" destOrd="0" presId="urn:microsoft.com/office/officeart/2005/8/layout/process1"/>
    <dgm:cxn modelId="{2FC9C417-BB3B-4A98-8DA3-8C939B7F7E75}" srcId="{CE68C287-610A-49C2-AE5B-AA76AF42EC7A}" destId="{111DDD1D-0A85-4BD8-B03B-55C8323BF645}" srcOrd="5" destOrd="0" parTransId="{5252432F-DF3E-46CF-8AE2-DF8A61AA1195}" sibTransId="{42069757-38C5-41BF-BFAE-0D6A457E4D03}"/>
    <dgm:cxn modelId="{62D77D18-244D-4F55-AD41-A1754E15BD21}" type="presOf" srcId="{58FF5F3D-85F3-42F3-B334-FE910B952B6B}" destId="{D9C162CD-B7C9-4252-9B03-4E73807D6572}" srcOrd="0" destOrd="0" presId="urn:microsoft.com/office/officeart/2005/8/layout/process1"/>
    <dgm:cxn modelId="{BB16B51C-9A5D-4F67-BE84-1D0E1CECA0F4}" type="presOf" srcId="{DAF932AD-23EC-4AEC-ABC9-D19FB0B8A87C}" destId="{DFEA8461-67A6-426D-B0EF-1A16C6FA565D}" srcOrd="0" destOrd="0" presId="urn:microsoft.com/office/officeart/2005/8/layout/process1"/>
    <dgm:cxn modelId="{3BC94323-CC94-4544-A25A-F5EA0664C8A0}" type="presOf" srcId="{42069757-38C5-41BF-BFAE-0D6A457E4D03}" destId="{2F55EB5B-3604-43F2-9B0B-60492793EC96}" srcOrd="1" destOrd="0" presId="urn:microsoft.com/office/officeart/2005/8/layout/process1"/>
    <dgm:cxn modelId="{3A625624-335B-4021-9147-A18F62175675}" srcId="{CE68C287-610A-49C2-AE5B-AA76AF42EC7A}" destId="{4A2EA0D7-9A74-46B6-B32D-78D5973376D6}" srcOrd="4" destOrd="0" parTransId="{A47C9CD7-0747-4380-BCBA-DE5927D796C7}" sibTransId="{1EB308F1-73D5-4056-BDDB-DB30A91E2875}"/>
    <dgm:cxn modelId="{657EB638-288C-4640-83AA-B2C284D7A1D4}" type="presOf" srcId="{1EB308F1-73D5-4056-BDDB-DB30A91E2875}" destId="{D7F98455-C8C8-4601-BDF2-2868F019C76E}" srcOrd="1" destOrd="0" presId="urn:microsoft.com/office/officeart/2005/8/layout/process1"/>
    <dgm:cxn modelId="{52CF8D3D-CF0A-4DD7-9473-A994CE6B80AA}" srcId="{CE68C287-610A-49C2-AE5B-AA76AF42EC7A}" destId="{3A12EC2B-E0FD-4EBB-AEBA-CDD57013ADC7}" srcOrd="6" destOrd="0" parTransId="{6843947F-D87F-4860-BDF2-92B04A02A597}" sibTransId="{518F7887-CA87-4712-B3CC-F482DFEC8013}"/>
    <dgm:cxn modelId="{9D747162-A85B-42E9-AC01-AAD943CD7604}" srcId="{CE68C287-610A-49C2-AE5B-AA76AF42EC7A}" destId="{73EBEA0A-C225-4A99-922C-848CD9CE04B8}" srcOrd="3" destOrd="0" parTransId="{F305227E-9E1D-48A6-812D-E8FE5E135656}" sibTransId="{A3B655A5-F97C-4F9A-B427-7B9AA75BD953}"/>
    <dgm:cxn modelId="{292CA264-2ABE-43F2-AFEC-0B96F21E35AE}" type="presOf" srcId="{F9C58BAD-86A4-4BC8-9565-464228A9E840}" destId="{F25EB3B3-1CBF-4CF2-BC40-C806F4FEF806}" srcOrd="0" destOrd="0" presId="urn:microsoft.com/office/officeart/2005/8/layout/process1"/>
    <dgm:cxn modelId="{0A842B45-A6CD-40B0-A608-E9FEF8FE42BA}" srcId="{CE68C287-610A-49C2-AE5B-AA76AF42EC7A}" destId="{58FF5F3D-85F3-42F3-B334-FE910B952B6B}" srcOrd="2" destOrd="0" parTransId="{D2E0575A-0EA1-425C-BB6D-2C77002644FA}" sibTransId="{4DB7D1F2-3AC3-44CA-BCCF-3061CFC900E6}"/>
    <dgm:cxn modelId="{17AF0546-4FDC-438B-89F1-FC2F02EB40C4}" srcId="{CE68C287-610A-49C2-AE5B-AA76AF42EC7A}" destId="{B0537AB8-8183-43AF-AC6E-4B1F11E769AC}" srcOrd="0" destOrd="0" parTransId="{B26B1F05-2BB6-4AF4-AEE9-F9C818E8FE37}" sibTransId="{DAF932AD-23EC-4AEC-ABC9-D19FB0B8A87C}"/>
    <dgm:cxn modelId="{0F350748-DC55-4F75-A869-DE2AB94041A8}" type="presOf" srcId="{4DB7D1F2-3AC3-44CA-BCCF-3061CFC900E6}" destId="{C0178EC8-60B1-4B41-BF8B-54CD183F4B97}" srcOrd="0" destOrd="0" presId="urn:microsoft.com/office/officeart/2005/8/layout/process1"/>
    <dgm:cxn modelId="{B9193D4A-81CC-423F-BB8B-A9FD8BF0C19D}" type="presOf" srcId="{1EB308F1-73D5-4056-BDDB-DB30A91E2875}" destId="{75CD9457-E6AF-4102-9E0E-CDAF9CDF254E}" srcOrd="0" destOrd="0" presId="urn:microsoft.com/office/officeart/2005/8/layout/process1"/>
    <dgm:cxn modelId="{B343CE6E-BF6B-4DC8-BD26-363D4B906927}" type="presOf" srcId="{393C2E4D-5B46-4885-B560-59D641F6FE4A}" destId="{BCFA38AC-A4B0-4BA3-8125-C61D26EB4BA1}" srcOrd="0" destOrd="0" presId="urn:microsoft.com/office/officeart/2005/8/layout/process1"/>
    <dgm:cxn modelId="{F3895559-FDA4-4194-9598-28BEFBA0E4F1}" type="presOf" srcId="{B0537AB8-8183-43AF-AC6E-4B1F11E769AC}" destId="{A1DF7ED0-4E57-4075-897E-18D77DACE600}" srcOrd="0" destOrd="0" presId="urn:microsoft.com/office/officeart/2005/8/layout/process1"/>
    <dgm:cxn modelId="{919AF38A-2EAD-48AC-8C47-622B24EC8E3D}" srcId="{CE68C287-610A-49C2-AE5B-AA76AF42EC7A}" destId="{F9C58BAD-86A4-4BC8-9565-464228A9E840}" srcOrd="1" destOrd="0" parTransId="{AD335735-ED7F-4166-A1DD-104267B0DD71}" sibTransId="{393C2E4D-5B46-4885-B560-59D641F6FE4A}"/>
    <dgm:cxn modelId="{2256CC93-D0EA-4451-91C2-41263912E1E4}" type="presOf" srcId="{393C2E4D-5B46-4885-B560-59D641F6FE4A}" destId="{D05BC3CF-027C-475A-85DF-2BB7910ADCE0}" srcOrd="1" destOrd="0" presId="urn:microsoft.com/office/officeart/2005/8/layout/process1"/>
    <dgm:cxn modelId="{F46014CD-283A-400C-977B-DF17A56F2E02}" type="presOf" srcId="{A3B655A5-F97C-4F9A-B427-7B9AA75BD953}" destId="{02D03747-658E-4B5D-A1EC-3AA34CBED39E}" srcOrd="1" destOrd="0" presId="urn:microsoft.com/office/officeart/2005/8/layout/process1"/>
    <dgm:cxn modelId="{73498AD0-8AA7-4C84-9A0D-953731AE0122}" type="presOf" srcId="{42069757-38C5-41BF-BFAE-0D6A457E4D03}" destId="{594904A4-2859-4EDC-A6BF-85F302289358}" srcOrd="0" destOrd="0" presId="urn:microsoft.com/office/officeart/2005/8/layout/process1"/>
    <dgm:cxn modelId="{40793DD4-04E6-4FF5-A4EC-D1C7FCB52A23}" type="presOf" srcId="{4DB7D1F2-3AC3-44CA-BCCF-3061CFC900E6}" destId="{B44AA0B1-E208-426E-B105-1429D35A3DF8}" srcOrd="1" destOrd="0" presId="urn:microsoft.com/office/officeart/2005/8/layout/process1"/>
    <dgm:cxn modelId="{460085DA-FAD6-4C80-B279-46AE3F48A5CA}" type="presOf" srcId="{3A12EC2B-E0FD-4EBB-AEBA-CDD57013ADC7}" destId="{2AF2E63F-F0FA-4AD3-8094-091DBAD3E986}" srcOrd="0" destOrd="0" presId="urn:microsoft.com/office/officeart/2005/8/layout/process1"/>
    <dgm:cxn modelId="{1E4BCDEB-5747-445E-9B0D-5A349A4F2121}" type="presOf" srcId="{73EBEA0A-C225-4A99-922C-848CD9CE04B8}" destId="{6383747F-2A63-4A0C-84D8-3B5DE921927A}" srcOrd="0" destOrd="0" presId="urn:microsoft.com/office/officeart/2005/8/layout/process1"/>
    <dgm:cxn modelId="{0C17CAF9-D1A7-45AF-8328-3F179DB774B5}" type="presOf" srcId="{DAF932AD-23EC-4AEC-ABC9-D19FB0B8A87C}" destId="{8A1CA1FD-FB6B-4920-B392-3E966857E4EA}" srcOrd="1" destOrd="0" presId="urn:microsoft.com/office/officeart/2005/8/layout/process1"/>
    <dgm:cxn modelId="{32A271FB-9EC2-4B59-8D4C-298D817C7D0C}" type="presOf" srcId="{4A2EA0D7-9A74-46B6-B32D-78D5973376D6}" destId="{7393EE03-3FBE-4E4B-9EBB-12A930F688C9}" srcOrd="0" destOrd="0" presId="urn:microsoft.com/office/officeart/2005/8/layout/process1"/>
    <dgm:cxn modelId="{8071827B-77B9-4E4E-B7CD-C2ED9F3D51FD}" type="presParOf" srcId="{837EC6D4-2FFF-4A57-8D2D-E16E4FE9997F}" destId="{A1DF7ED0-4E57-4075-897E-18D77DACE600}" srcOrd="0" destOrd="0" presId="urn:microsoft.com/office/officeart/2005/8/layout/process1"/>
    <dgm:cxn modelId="{7C1EB646-2452-4C16-8330-31169F9BE33D}" type="presParOf" srcId="{837EC6D4-2FFF-4A57-8D2D-E16E4FE9997F}" destId="{DFEA8461-67A6-426D-B0EF-1A16C6FA565D}" srcOrd="1" destOrd="0" presId="urn:microsoft.com/office/officeart/2005/8/layout/process1"/>
    <dgm:cxn modelId="{F23613CF-431F-4FA1-9CFE-25440BEC9AA9}" type="presParOf" srcId="{DFEA8461-67A6-426D-B0EF-1A16C6FA565D}" destId="{8A1CA1FD-FB6B-4920-B392-3E966857E4EA}" srcOrd="0" destOrd="0" presId="urn:microsoft.com/office/officeart/2005/8/layout/process1"/>
    <dgm:cxn modelId="{19F73B83-A133-44C3-B3B0-D36D1ACEA693}" type="presParOf" srcId="{837EC6D4-2FFF-4A57-8D2D-E16E4FE9997F}" destId="{F25EB3B3-1CBF-4CF2-BC40-C806F4FEF806}" srcOrd="2" destOrd="0" presId="urn:microsoft.com/office/officeart/2005/8/layout/process1"/>
    <dgm:cxn modelId="{BD839AB4-3750-4386-8731-35537B336AFE}" type="presParOf" srcId="{837EC6D4-2FFF-4A57-8D2D-E16E4FE9997F}" destId="{BCFA38AC-A4B0-4BA3-8125-C61D26EB4BA1}" srcOrd="3" destOrd="0" presId="urn:microsoft.com/office/officeart/2005/8/layout/process1"/>
    <dgm:cxn modelId="{AD2675BE-3547-421E-9793-327AC739FE3C}" type="presParOf" srcId="{BCFA38AC-A4B0-4BA3-8125-C61D26EB4BA1}" destId="{D05BC3CF-027C-475A-85DF-2BB7910ADCE0}" srcOrd="0" destOrd="0" presId="urn:microsoft.com/office/officeart/2005/8/layout/process1"/>
    <dgm:cxn modelId="{CECBAA96-D9AC-4434-99E2-668B0BF2AEBB}" type="presParOf" srcId="{837EC6D4-2FFF-4A57-8D2D-E16E4FE9997F}" destId="{D9C162CD-B7C9-4252-9B03-4E73807D6572}" srcOrd="4" destOrd="0" presId="urn:microsoft.com/office/officeart/2005/8/layout/process1"/>
    <dgm:cxn modelId="{F3211268-63F0-4C8F-B434-1B0A6121A5CB}" type="presParOf" srcId="{837EC6D4-2FFF-4A57-8D2D-E16E4FE9997F}" destId="{C0178EC8-60B1-4B41-BF8B-54CD183F4B97}" srcOrd="5" destOrd="0" presId="urn:microsoft.com/office/officeart/2005/8/layout/process1"/>
    <dgm:cxn modelId="{76A4A736-FCA1-4B0C-B6A1-301F1BA3C85E}" type="presParOf" srcId="{C0178EC8-60B1-4B41-BF8B-54CD183F4B97}" destId="{B44AA0B1-E208-426E-B105-1429D35A3DF8}" srcOrd="0" destOrd="0" presId="urn:microsoft.com/office/officeart/2005/8/layout/process1"/>
    <dgm:cxn modelId="{72BE8C3C-2906-43AE-83B5-67C6D7B1859E}" type="presParOf" srcId="{837EC6D4-2FFF-4A57-8D2D-E16E4FE9997F}" destId="{6383747F-2A63-4A0C-84D8-3B5DE921927A}" srcOrd="6" destOrd="0" presId="urn:microsoft.com/office/officeart/2005/8/layout/process1"/>
    <dgm:cxn modelId="{1F6A22FA-496A-4C00-B166-CEF46AE700AF}" type="presParOf" srcId="{837EC6D4-2FFF-4A57-8D2D-E16E4FE9997F}" destId="{CD93380D-E3BA-44FE-80E8-2EE7F3657FDD}" srcOrd="7" destOrd="0" presId="urn:microsoft.com/office/officeart/2005/8/layout/process1"/>
    <dgm:cxn modelId="{5F632A6A-133E-41D4-B092-CC89B4AFB461}" type="presParOf" srcId="{CD93380D-E3BA-44FE-80E8-2EE7F3657FDD}" destId="{02D03747-658E-4B5D-A1EC-3AA34CBED39E}" srcOrd="0" destOrd="0" presId="urn:microsoft.com/office/officeart/2005/8/layout/process1"/>
    <dgm:cxn modelId="{281C975D-31F0-48F6-B749-3C2C9C3346AB}" type="presParOf" srcId="{837EC6D4-2FFF-4A57-8D2D-E16E4FE9997F}" destId="{7393EE03-3FBE-4E4B-9EBB-12A930F688C9}" srcOrd="8" destOrd="0" presId="urn:microsoft.com/office/officeart/2005/8/layout/process1"/>
    <dgm:cxn modelId="{5A9FF67F-5FD7-4F95-B528-B4D03F29BFA7}" type="presParOf" srcId="{837EC6D4-2FFF-4A57-8D2D-E16E4FE9997F}" destId="{75CD9457-E6AF-4102-9E0E-CDAF9CDF254E}" srcOrd="9" destOrd="0" presId="urn:microsoft.com/office/officeart/2005/8/layout/process1"/>
    <dgm:cxn modelId="{04A3E894-5A87-4900-945B-A39ACE949E1A}" type="presParOf" srcId="{75CD9457-E6AF-4102-9E0E-CDAF9CDF254E}" destId="{D7F98455-C8C8-4601-BDF2-2868F019C76E}" srcOrd="0" destOrd="0" presId="urn:microsoft.com/office/officeart/2005/8/layout/process1"/>
    <dgm:cxn modelId="{559FA3B5-6332-4492-822F-A4999B72338E}" type="presParOf" srcId="{837EC6D4-2FFF-4A57-8D2D-E16E4FE9997F}" destId="{775A3BC5-0DE9-4F98-A8EE-763E8DA2F16A}" srcOrd="10" destOrd="0" presId="urn:microsoft.com/office/officeart/2005/8/layout/process1"/>
    <dgm:cxn modelId="{6E4EBF8E-A30D-4923-B525-7868B9FDC3CF}" type="presParOf" srcId="{837EC6D4-2FFF-4A57-8D2D-E16E4FE9997F}" destId="{594904A4-2859-4EDC-A6BF-85F302289358}" srcOrd="11" destOrd="0" presId="urn:microsoft.com/office/officeart/2005/8/layout/process1"/>
    <dgm:cxn modelId="{3A0B5177-609B-464C-8493-A369AD83AC1D}" type="presParOf" srcId="{594904A4-2859-4EDC-A6BF-85F302289358}" destId="{2F55EB5B-3604-43F2-9B0B-60492793EC96}" srcOrd="0" destOrd="0" presId="urn:microsoft.com/office/officeart/2005/8/layout/process1"/>
    <dgm:cxn modelId="{E19C71F2-5DD8-42B6-B959-9C2876EBA328}" type="presParOf" srcId="{837EC6D4-2FFF-4A57-8D2D-E16E4FE9997F}" destId="{2AF2E63F-F0FA-4AD3-8094-091DBAD3E986}"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8AA2A-DD17-4E50-8619-FCA7B9225CD0}">
      <dsp:nvSpPr>
        <dsp:cNvPr id="0" name=""/>
        <dsp:cNvSpPr/>
      </dsp:nvSpPr>
      <dsp:spPr>
        <a:xfrm>
          <a:off x="0" y="1065378"/>
          <a:ext cx="1214688" cy="124125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Sequence Data</a:t>
          </a:r>
          <a:br>
            <a:rPr lang="en-US" sz="1800" kern="1200" dirty="0"/>
          </a:br>
          <a:r>
            <a:rPr lang="en-US" sz="1800" kern="1200" dirty="0"/>
            <a:t>454, </a:t>
          </a:r>
          <a:r>
            <a:rPr lang="en-US" sz="1800" kern="1200" dirty="0" err="1"/>
            <a:t>Ilumina</a:t>
          </a:r>
          <a:endParaRPr lang="en-US" sz="1800" kern="1200" dirty="0"/>
        </a:p>
      </dsp:txBody>
      <dsp:txXfrm>
        <a:off x="35577" y="1100955"/>
        <a:ext cx="1143534" cy="1170105"/>
      </dsp:txXfrm>
    </dsp:sp>
    <dsp:sp modelId="{AF621ECE-F966-484D-A074-1211785744BC}">
      <dsp:nvSpPr>
        <dsp:cNvPr id="0" name=""/>
        <dsp:cNvSpPr/>
      </dsp:nvSpPr>
      <dsp:spPr>
        <a:xfrm>
          <a:off x="1336156" y="1535387"/>
          <a:ext cx="257513"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36156" y="1595635"/>
        <a:ext cx="180259" cy="180746"/>
      </dsp:txXfrm>
    </dsp:sp>
    <dsp:sp modelId="{B1A63A02-F756-41FD-87E1-23BCF3E73B7C}">
      <dsp:nvSpPr>
        <dsp:cNvPr id="0" name=""/>
        <dsp:cNvSpPr/>
      </dsp:nvSpPr>
      <dsp:spPr>
        <a:xfrm>
          <a:off x="1700563"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sp:txBody>
      <dsp:txXfrm>
        <a:off x="1736140" y="1100955"/>
        <a:ext cx="1143534" cy="1170105"/>
      </dsp:txXfrm>
    </dsp:sp>
    <dsp:sp modelId="{26F552A6-2951-40AC-96EE-B2C96B15C68C}">
      <dsp:nvSpPr>
        <dsp:cNvPr id="0" name=""/>
        <dsp:cNvSpPr/>
      </dsp:nvSpPr>
      <dsp:spPr>
        <a:xfrm rot="20653166">
          <a:off x="3197463" y="1192337"/>
          <a:ext cx="64865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99166" y="1264874"/>
        <a:ext cx="558279" cy="180746"/>
      </dsp:txXfrm>
    </dsp:sp>
    <dsp:sp modelId="{E46B1270-6943-4D4E-9812-51A6FC47BA17}">
      <dsp:nvSpPr>
        <dsp:cNvPr id="0" name=""/>
        <dsp:cNvSpPr/>
      </dsp:nvSpPr>
      <dsp:spPr>
        <a:xfrm>
          <a:off x="4092996" y="389264"/>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sp:txBody>
      <dsp:txXfrm>
        <a:off x="4128573" y="424841"/>
        <a:ext cx="1143534" cy="1170105"/>
      </dsp:txXfrm>
    </dsp:sp>
    <dsp:sp modelId="{B86F1E15-4EFC-48CF-A8B5-AC2D0561ACCD}">
      <dsp:nvSpPr>
        <dsp:cNvPr id="0" name=""/>
        <dsp:cNvSpPr/>
      </dsp:nvSpPr>
      <dsp:spPr>
        <a:xfrm rot="2358587">
          <a:off x="3165090" y="2278419"/>
          <a:ext cx="589093" cy="312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75704" y="2311247"/>
        <a:ext cx="495275" cy="187636"/>
      </dsp:txXfrm>
    </dsp:sp>
    <dsp:sp modelId="{34A21B22-BC22-43D3-AAC6-9748C238331E}">
      <dsp:nvSpPr>
        <dsp:cNvPr id="0" name=""/>
        <dsp:cNvSpPr/>
      </dsp:nvSpPr>
      <dsp:spPr>
        <a:xfrm>
          <a:off x="4063969" y="2130757"/>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sp:txBody>
      <dsp:txXfrm>
        <a:off x="4099546" y="2166334"/>
        <a:ext cx="1143534" cy="1170105"/>
      </dsp:txXfrm>
    </dsp:sp>
    <dsp:sp modelId="{2D922FE2-4A2E-444C-BC72-67662A02A22F}">
      <dsp:nvSpPr>
        <dsp:cNvPr id="0" name=""/>
        <dsp:cNvSpPr/>
      </dsp:nvSpPr>
      <dsp:spPr>
        <a:xfrm rot="21080248">
          <a:off x="5486605" y="1730585"/>
          <a:ext cx="59350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87120" y="1797639"/>
        <a:ext cx="503129" cy="180746"/>
      </dsp:txXfrm>
    </dsp:sp>
    <dsp:sp modelId="{885D7A54-E269-440D-96E1-84F2945D64D6}">
      <dsp:nvSpPr>
        <dsp:cNvPr id="0" name=""/>
        <dsp:cNvSpPr/>
      </dsp:nvSpPr>
      <dsp:spPr>
        <a:xfrm>
          <a:off x="6298218" y="1115873"/>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sp:txBody>
      <dsp:txXfrm>
        <a:off x="6333795" y="1151450"/>
        <a:ext cx="1143534" cy="1170105"/>
      </dsp:txXfrm>
    </dsp:sp>
    <dsp:sp modelId="{9D6ED97A-584F-4B28-917C-1ACA3CAB9732}">
      <dsp:nvSpPr>
        <dsp:cNvPr id="0" name=""/>
        <dsp:cNvSpPr/>
      </dsp:nvSpPr>
      <dsp:spPr>
        <a:xfrm rot="21521275">
          <a:off x="7760315" y="1560294"/>
          <a:ext cx="524789"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0327" y="1621577"/>
        <a:ext cx="434416" cy="180746"/>
      </dsp:txXfrm>
    </dsp:sp>
    <dsp:sp modelId="{06401A31-2864-4C27-A3C3-FFA38C81ADEC}">
      <dsp:nvSpPr>
        <dsp:cNvPr id="0" name=""/>
        <dsp:cNvSpPr/>
      </dsp:nvSpPr>
      <dsp:spPr>
        <a:xfrm>
          <a:off x="8502816"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sp:txBody>
      <dsp:txXfrm>
        <a:off x="8538393" y="1100955"/>
        <a:ext cx="1143534" cy="1170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8AA2A-DD17-4E50-8619-FCA7B9225CD0}">
      <dsp:nvSpPr>
        <dsp:cNvPr id="0" name=""/>
        <dsp:cNvSpPr/>
      </dsp:nvSpPr>
      <dsp:spPr>
        <a:xfrm>
          <a:off x="0" y="1065378"/>
          <a:ext cx="1214688" cy="124125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Sequence Data</a:t>
          </a:r>
          <a:br>
            <a:rPr lang="en-US" sz="1800" kern="1200" dirty="0"/>
          </a:br>
          <a:r>
            <a:rPr lang="en-US" sz="1800" kern="1200" dirty="0"/>
            <a:t>454, </a:t>
          </a:r>
          <a:r>
            <a:rPr lang="en-US" sz="1800" kern="1200" dirty="0" err="1"/>
            <a:t>Ilumina</a:t>
          </a:r>
          <a:endParaRPr lang="en-US" sz="1800" kern="1200" dirty="0"/>
        </a:p>
      </dsp:txBody>
      <dsp:txXfrm>
        <a:off x="35577" y="1100955"/>
        <a:ext cx="1143534" cy="1170105"/>
      </dsp:txXfrm>
    </dsp:sp>
    <dsp:sp modelId="{AF621ECE-F966-484D-A074-1211785744BC}">
      <dsp:nvSpPr>
        <dsp:cNvPr id="0" name=""/>
        <dsp:cNvSpPr/>
      </dsp:nvSpPr>
      <dsp:spPr>
        <a:xfrm>
          <a:off x="1336156" y="1535387"/>
          <a:ext cx="257513"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36156" y="1595635"/>
        <a:ext cx="180259" cy="180746"/>
      </dsp:txXfrm>
    </dsp:sp>
    <dsp:sp modelId="{B1A63A02-F756-41FD-87E1-23BCF3E73B7C}">
      <dsp:nvSpPr>
        <dsp:cNvPr id="0" name=""/>
        <dsp:cNvSpPr/>
      </dsp:nvSpPr>
      <dsp:spPr>
        <a:xfrm>
          <a:off x="1700563" y="1065378"/>
          <a:ext cx="1214688" cy="1241259"/>
        </a:xfrm>
        <a:prstGeom prst="roundRect">
          <a:avLst>
            <a:gd name="adj" fmla="val 10000"/>
          </a:avLst>
        </a:prstGeom>
        <a:solidFill>
          <a:schemeClr val="accent2"/>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sp:txBody>
      <dsp:txXfrm>
        <a:off x="1736140" y="1100955"/>
        <a:ext cx="1143534" cy="1170105"/>
      </dsp:txXfrm>
    </dsp:sp>
    <dsp:sp modelId="{26F552A6-2951-40AC-96EE-B2C96B15C68C}">
      <dsp:nvSpPr>
        <dsp:cNvPr id="0" name=""/>
        <dsp:cNvSpPr/>
      </dsp:nvSpPr>
      <dsp:spPr>
        <a:xfrm rot="20653166">
          <a:off x="3197463" y="1192337"/>
          <a:ext cx="64865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99166" y="1264874"/>
        <a:ext cx="558279" cy="180746"/>
      </dsp:txXfrm>
    </dsp:sp>
    <dsp:sp modelId="{E46B1270-6943-4D4E-9812-51A6FC47BA17}">
      <dsp:nvSpPr>
        <dsp:cNvPr id="0" name=""/>
        <dsp:cNvSpPr/>
      </dsp:nvSpPr>
      <dsp:spPr>
        <a:xfrm>
          <a:off x="4092996" y="389264"/>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sp:txBody>
      <dsp:txXfrm>
        <a:off x="4128573" y="424841"/>
        <a:ext cx="1143534" cy="1170105"/>
      </dsp:txXfrm>
    </dsp:sp>
    <dsp:sp modelId="{B86F1E15-4EFC-48CF-A8B5-AC2D0561ACCD}">
      <dsp:nvSpPr>
        <dsp:cNvPr id="0" name=""/>
        <dsp:cNvSpPr/>
      </dsp:nvSpPr>
      <dsp:spPr>
        <a:xfrm rot="2358587">
          <a:off x="3165090" y="2278419"/>
          <a:ext cx="589093" cy="312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75704" y="2311247"/>
        <a:ext cx="495275" cy="187636"/>
      </dsp:txXfrm>
    </dsp:sp>
    <dsp:sp modelId="{34A21B22-BC22-43D3-AAC6-9748C238331E}">
      <dsp:nvSpPr>
        <dsp:cNvPr id="0" name=""/>
        <dsp:cNvSpPr/>
      </dsp:nvSpPr>
      <dsp:spPr>
        <a:xfrm>
          <a:off x="4063969" y="2130757"/>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sp:txBody>
      <dsp:txXfrm>
        <a:off x="4099546" y="2166334"/>
        <a:ext cx="1143534" cy="1170105"/>
      </dsp:txXfrm>
    </dsp:sp>
    <dsp:sp modelId="{2D922FE2-4A2E-444C-BC72-67662A02A22F}">
      <dsp:nvSpPr>
        <dsp:cNvPr id="0" name=""/>
        <dsp:cNvSpPr/>
      </dsp:nvSpPr>
      <dsp:spPr>
        <a:xfrm rot="21080248">
          <a:off x="5486605" y="1730585"/>
          <a:ext cx="59350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87120" y="1797639"/>
        <a:ext cx="503129" cy="180746"/>
      </dsp:txXfrm>
    </dsp:sp>
    <dsp:sp modelId="{885D7A54-E269-440D-96E1-84F2945D64D6}">
      <dsp:nvSpPr>
        <dsp:cNvPr id="0" name=""/>
        <dsp:cNvSpPr/>
      </dsp:nvSpPr>
      <dsp:spPr>
        <a:xfrm>
          <a:off x="6298218" y="1115873"/>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sp:txBody>
      <dsp:txXfrm>
        <a:off x="6333795" y="1151450"/>
        <a:ext cx="1143534" cy="1170105"/>
      </dsp:txXfrm>
    </dsp:sp>
    <dsp:sp modelId="{9D6ED97A-584F-4B28-917C-1ACA3CAB9732}">
      <dsp:nvSpPr>
        <dsp:cNvPr id="0" name=""/>
        <dsp:cNvSpPr/>
      </dsp:nvSpPr>
      <dsp:spPr>
        <a:xfrm rot="21521275">
          <a:off x="7760315" y="1560294"/>
          <a:ext cx="524789"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0327" y="1621577"/>
        <a:ext cx="434416" cy="180746"/>
      </dsp:txXfrm>
    </dsp:sp>
    <dsp:sp modelId="{06401A31-2864-4C27-A3C3-FFA38C81ADEC}">
      <dsp:nvSpPr>
        <dsp:cNvPr id="0" name=""/>
        <dsp:cNvSpPr/>
      </dsp:nvSpPr>
      <dsp:spPr>
        <a:xfrm>
          <a:off x="8502816"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sp:txBody>
      <dsp:txXfrm>
        <a:off x="8538393" y="1100955"/>
        <a:ext cx="1143534" cy="1170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8AA2A-DD17-4E50-8619-FCA7B9225CD0}">
      <dsp:nvSpPr>
        <dsp:cNvPr id="0" name=""/>
        <dsp:cNvSpPr/>
      </dsp:nvSpPr>
      <dsp:spPr>
        <a:xfrm>
          <a:off x="0" y="1065378"/>
          <a:ext cx="1214688" cy="124125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Sequence Data</a:t>
          </a:r>
          <a:br>
            <a:rPr lang="en-US" sz="1800" kern="1200" dirty="0"/>
          </a:br>
          <a:r>
            <a:rPr lang="en-US" sz="1800" kern="1200" dirty="0"/>
            <a:t>454, </a:t>
          </a:r>
          <a:r>
            <a:rPr lang="en-US" sz="1800" kern="1200" dirty="0" err="1"/>
            <a:t>Ilumina</a:t>
          </a:r>
          <a:endParaRPr lang="en-US" sz="1800" kern="1200" dirty="0"/>
        </a:p>
      </dsp:txBody>
      <dsp:txXfrm>
        <a:off x="35577" y="1100955"/>
        <a:ext cx="1143534" cy="1170105"/>
      </dsp:txXfrm>
    </dsp:sp>
    <dsp:sp modelId="{AF621ECE-F966-484D-A074-1211785744BC}">
      <dsp:nvSpPr>
        <dsp:cNvPr id="0" name=""/>
        <dsp:cNvSpPr/>
      </dsp:nvSpPr>
      <dsp:spPr>
        <a:xfrm>
          <a:off x="1336156" y="1535387"/>
          <a:ext cx="257513"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36156" y="1595635"/>
        <a:ext cx="180259" cy="180746"/>
      </dsp:txXfrm>
    </dsp:sp>
    <dsp:sp modelId="{B1A63A02-F756-41FD-87E1-23BCF3E73B7C}">
      <dsp:nvSpPr>
        <dsp:cNvPr id="0" name=""/>
        <dsp:cNvSpPr/>
      </dsp:nvSpPr>
      <dsp:spPr>
        <a:xfrm>
          <a:off x="1700563"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sp:txBody>
      <dsp:txXfrm>
        <a:off x="1736140" y="1100955"/>
        <a:ext cx="1143534" cy="1170105"/>
      </dsp:txXfrm>
    </dsp:sp>
    <dsp:sp modelId="{26F552A6-2951-40AC-96EE-B2C96B15C68C}">
      <dsp:nvSpPr>
        <dsp:cNvPr id="0" name=""/>
        <dsp:cNvSpPr/>
      </dsp:nvSpPr>
      <dsp:spPr>
        <a:xfrm rot="20653166">
          <a:off x="3197463" y="1192337"/>
          <a:ext cx="64865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99166" y="1264874"/>
        <a:ext cx="558279" cy="180746"/>
      </dsp:txXfrm>
    </dsp:sp>
    <dsp:sp modelId="{E46B1270-6943-4D4E-9812-51A6FC47BA17}">
      <dsp:nvSpPr>
        <dsp:cNvPr id="0" name=""/>
        <dsp:cNvSpPr/>
      </dsp:nvSpPr>
      <dsp:spPr>
        <a:xfrm>
          <a:off x="4092996" y="389264"/>
          <a:ext cx="1214688" cy="1241259"/>
        </a:xfrm>
        <a:prstGeom prst="roundRect">
          <a:avLst>
            <a:gd name="adj" fmla="val 10000"/>
          </a:avLst>
        </a:prstGeom>
        <a:solidFill>
          <a:schemeClr val="accent2"/>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sp:txBody>
      <dsp:txXfrm>
        <a:off x="4128573" y="424841"/>
        <a:ext cx="1143534" cy="1170105"/>
      </dsp:txXfrm>
    </dsp:sp>
    <dsp:sp modelId="{B86F1E15-4EFC-48CF-A8B5-AC2D0561ACCD}">
      <dsp:nvSpPr>
        <dsp:cNvPr id="0" name=""/>
        <dsp:cNvSpPr/>
      </dsp:nvSpPr>
      <dsp:spPr>
        <a:xfrm rot="2358587">
          <a:off x="3165090" y="2278419"/>
          <a:ext cx="589093" cy="312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75704" y="2311247"/>
        <a:ext cx="495275" cy="187636"/>
      </dsp:txXfrm>
    </dsp:sp>
    <dsp:sp modelId="{34A21B22-BC22-43D3-AAC6-9748C238331E}">
      <dsp:nvSpPr>
        <dsp:cNvPr id="0" name=""/>
        <dsp:cNvSpPr/>
      </dsp:nvSpPr>
      <dsp:spPr>
        <a:xfrm>
          <a:off x="4063969" y="2130757"/>
          <a:ext cx="1214688" cy="1241259"/>
        </a:xfrm>
        <a:prstGeom prst="roundRect">
          <a:avLst>
            <a:gd name="adj" fmla="val 10000"/>
          </a:avLst>
        </a:prstGeom>
        <a:solidFill>
          <a:schemeClr val="accent2"/>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sp:txBody>
      <dsp:txXfrm>
        <a:off x="4099546" y="2166334"/>
        <a:ext cx="1143534" cy="1170105"/>
      </dsp:txXfrm>
    </dsp:sp>
    <dsp:sp modelId="{2D922FE2-4A2E-444C-BC72-67662A02A22F}">
      <dsp:nvSpPr>
        <dsp:cNvPr id="0" name=""/>
        <dsp:cNvSpPr/>
      </dsp:nvSpPr>
      <dsp:spPr>
        <a:xfrm rot="21080248">
          <a:off x="5486605" y="1730585"/>
          <a:ext cx="59350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87120" y="1797639"/>
        <a:ext cx="503129" cy="180746"/>
      </dsp:txXfrm>
    </dsp:sp>
    <dsp:sp modelId="{885D7A54-E269-440D-96E1-84F2945D64D6}">
      <dsp:nvSpPr>
        <dsp:cNvPr id="0" name=""/>
        <dsp:cNvSpPr/>
      </dsp:nvSpPr>
      <dsp:spPr>
        <a:xfrm>
          <a:off x="6298218" y="1115873"/>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sp:txBody>
      <dsp:txXfrm>
        <a:off x="6333795" y="1151450"/>
        <a:ext cx="1143534" cy="1170105"/>
      </dsp:txXfrm>
    </dsp:sp>
    <dsp:sp modelId="{9D6ED97A-584F-4B28-917C-1ACA3CAB9732}">
      <dsp:nvSpPr>
        <dsp:cNvPr id="0" name=""/>
        <dsp:cNvSpPr/>
      </dsp:nvSpPr>
      <dsp:spPr>
        <a:xfrm rot="21521275">
          <a:off x="7760315" y="1560294"/>
          <a:ext cx="524789"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0327" y="1621577"/>
        <a:ext cx="434416" cy="180746"/>
      </dsp:txXfrm>
    </dsp:sp>
    <dsp:sp modelId="{06401A31-2864-4C27-A3C3-FFA38C81ADEC}">
      <dsp:nvSpPr>
        <dsp:cNvPr id="0" name=""/>
        <dsp:cNvSpPr/>
      </dsp:nvSpPr>
      <dsp:spPr>
        <a:xfrm>
          <a:off x="8502816"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sp:txBody>
      <dsp:txXfrm>
        <a:off x="8538393" y="1100955"/>
        <a:ext cx="1143534" cy="1170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8AA2A-DD17-4E50-8619-FCA7B9225CD0}">
      <dsp:nvSpPr>
        <dsp:cNvPr id="0" name=""/>
        <dsp:cNvSpPr/>
      </dsp:nvSpPr>
      <dsp:spPr>
        <a:xfrm>
          <a:off x="0" y="1065378"/>
          <a:ext cx="1214688" cy="124125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Sequence Data</a:t>
          </a:r>
          <a:br>
            <a:rPr lang="en-US" sz="1800" kern="1200" dirty="0"/>
          </a:br>
          <a:r>
            <a:rPr lang="en-US" sz="1800" kern="1200" dirty="0"/>
            <a:t>454, </a:t>
          </a:r>
          <a:r>
            <a:rPr lang="en-US" sz="1800" kern="1200" dirty="0" err="1"/>
            <a:t>Ilumina</a:t>
          </a:r>
          <a:endParaRPr lang="en-US" sz="1800" kern="1200" dirty="0"/>
        </a:p>
      </dsp:txBody>
      <dsp:txXfrm>
        <a:off x="35577" y="1100955"/>
        <a:ext cx="1143534" cy="1170105"/>
      </dsp:txXfrm>
    </dsp:sp>
    <dsp:sp modelId="{AF621ECE-F966-484D-A074-1211785744BC}">
      <dsp:nvSpPr>
        <dsp:cNvPr id="0" name=""/>
        <dsp:cNvSpPr/>
      </dsp:nvSpPr>
      <dsp:spPr>
        <a:xfrm>
          <a:off x="1336156" y="1535387"/>
          <a:ext cx="257513"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36156" y="1595635"/>
        <a:ext cx="180259" cy="180746"/>
      </dsp:txXfrm>
    </dsp:sp>
    <dsp:sp modelId="{B1A63A02-F756-41FD-87E1-23BCF3E73B7C}">
      <dsp:nvSpPr>
        <dsp:cNvPr id="0" name=""/>
        <dsp:cNvSpPr/>
      </dsp:nvSpPr>
      <dsp:spPr>
        <a:xfrm>
          <a:off x="1700563"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sp:txBody>
      <dsp:txXfrm>
        <a:off x="1736140" y="1100955"/>
        <a:ext cx="1143534" cy="1170105"/>
      </dsp:txXfrm>
    </dsp:sp>
    <dsp:sp modelId="{26F552A6-2951-40AC-96EE-B2C96B15C68C}">
      <dsp:nvSpPr>
        <dsp:cNvPr id="0" name=""/>
        <dsp:cNvSpPr/>
      </dsp:nvSpPr>
      <dsp:spPr>
        <a:xfrm rot="20653166">
          <a:off x="3197463" y="1192337"/>
          <a:ext cx="64865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99166" y="1264874"/>
        <a:ext cx="558279" cy="180746"/>
      </dsp:txXfrm>
    </dsp:sp>
    <dsp:sp modelId="{E46B1270-6943-4D4E-9812-51A6FC47BA17}">
      <dsp:nvSpPr>
        <dsp:cNvPr id="0" name=""/>
        <dsp:cNvSpPr/>
      </dsp:nvSpPr>
      <dsp:spPr>
        <a:xfrm>
          <a:off x="4092996" y="389264"/>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sp:txBody>
      <dsp:txXfrm>
        <a:off x="4128573" y="424841"/>
        <a:ext cx="1143534" cy="1170105"/>
      </dsp:txXfrm>
    </dsp:sp>
    <dsp:sp modelId="{B86F1E15-4EFC-48CF-A8B5-AC2D0561ACCD}">
      <dsp:nvSpPr>
        <dsp:cNvPr id="0" name=""/>
        <dsp:cNvSpPr/>
      </dsp:nvSpPr>
      <dsp:spPr>
        <a:xfrm rot="2358587">
          <a:off x="3165090" y="2278419"/>
          <a:ext cx="589093" cy="312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75704" y="2311247"/>
        <a:ext cx="495275" cy="187636"/>
      </dsp:txXfrm>
    </dsp:sp>
    <dsp:sp modelId="{34A21B22-BC22-43D3-AAC6-9748C238331E}">
      <dsp:nvSpPr>
        <dsp:cNvPr id="0" name=""/>
        <dsp:cNvSpPr/>
      </dsp:nvSpPr>
      <dsp:spPr>
        <a:xfrm>
          <a:off x="4063969" y="2130757"/>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sp:txBody>
      <dsp:txXfrm>
        <a:off x="4099546" y="2166334"/>
        <a:ext cx="1143534" cy="1170105"/>
      </dsp:txXfrm>
    </dsp:sp>
    <dsp:sp modelId="{2D922FE2-4A2E-444C-BC72-67662A02A22F}">
      <dsp:nvSpPr>
        <dsp:cNvPr id="0" name=""/>
        <dsp:cNvSpPr/>
      </dsp:nvSpPr>
      <dsp:spPr>
        <a:xfrm rot="21080248">
          <a:off x="5486605" y="1730585"/>
          <a:ext cx="59350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87120" y="1797639"/>
        <a:ext cx="503129" cy="180746"/>
      </dsp:txXfrm>
    </dsp:sp>
    <dsp:sp modelId="{885D7A54-E269-440D-96E1-84F2945D64D6}">
      <dsp:nvSpPr>
        <dsp:cNvPr id="0" name=""/>
        <dsp:cNvSpPr/>
      </dsp:nvSpPr>
      <dsp:spPr>
        <a:xfrm>
          <a:off x="6298218" y="1115873"/>
          <a:ext cx="1214688" cy="1241259"/>
        </a:xfrm>
        <a:prstGeom prst="roundRect">
          <a:avLst>
            <a:gd name="adj" fmla="val 10000"/>
          </a:avLst>
        </a:prstGeom>
        <a:solidFill>
          <a:schemeClr val="accent2"/>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sp:txBody>
      <dsp:txXfrm>
        <a:off x="6333795" y="1151450"/>
        <a:ext cx="1143534" cy="1170105"/>
      </dsp:txXfrm>
    </dsp:sp>
    <dsp:sp modelId="{9D6ED97A-584F-4B28-917C-1ACA3CAB9732}">
      <dsp:nvSpPr>
        <dsp:cNvPr id="0" name=""/>
        <dsp:cNvSpPr/>
      </dsp:nvSpPr>
      <dsp:spPr>
        <a:xfrm rot="21521275">
          <a:off x="7760315" y="1560294"/>
          <a:ext cx="524789"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0327" y="1621577"/>
        <a:ext cx="434416" cy="180746"/>
      </dsp:txXfrm>
    </dsp:sp>
    <dsp:sp modelId="{06401A31-2864-4C27-A3C3-FFA38C81ADEC}">
      <dsp:nvSpPr>
        <dsp:cNvPr id="0" name=""/>
        <dsp:cNvSpPr/>
      </dsp:nvSpPr>
      <dsp:spPr>
        <a:xfrm>
          <a:off x="8502816"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sp:txBody>
      <dsp:txXfrm>
        <a:off x="8538393" y="1100955"/>
        <a:ext cx="1143534" cy="1170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8AA2A-DD17-4E50-8619-FCA7B9225CD0}">
      <dsp:nvSpPr>
        <dsp:cNvPr id="0" name=""/>
        <dsp:cNvSpPr/>
      </dsp:nvSpPr>
      <dsp:spPr>
        <a:xfrm>
          <a:off x="0" y="1065378"/>
          <a:ext cx="1214688" cy="124125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Sequence Data</a:t>
          </a:r>
          <a:br>
            <a:rPr lang="en-US" sz="1800" kern="1200" dirty="0"/>
          </a:br>
          <a:r>
            <a:rPr lang="en-US" sz="1800" kern="1200" dirty="0"/>
            <a:t>454, </a:t>
          </a:r>
          <a:r>
            <a:rPr lang="en-US" sz="1800" kern="1200" dirty="0" err="1"/>
            <a:t>Ilumina</a:t>
          </a:r>
          <a:endParaRPr lang="en-US" sz="1800" kern="1200" dirty="0"/>
        </a:p>
      </dsp:txBody>
      <dsp:txXfrm>
        <a:off x="35577" y="1100955"/>
        <a:ext cx="1143534" cy="1170105"/>
      </dsp:txXfrm>
    </dsp:sp>
    <dsp:sp modelId="{AF621ECE-F966-484D-A074-1211785744BC}">
      <dsp:nvSpPr>
        <dsp:cNvPr id="0" name=""/>
        <dsp:cNvSpPr/>
      </dsp:nvSpPr>
      <dsp:spPr>
        <a:xfrm>
          <a:off x="1336156" y="1535387"/>
          <a:ext cx="257513"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36156" y="1595635"/>
        <a:ext cx="180259" cy="180746"/>
      </dsp:txXfrm>
    </dsp:sp>
    <dsp:sp modelId="{B1A63A02-F756-41FD-87E1-23BCF3E73B7C}">
      <dsp:nvSpPr>
        <dsp:cNvPr id="0" name=""/>
        <dsp:cNvSpPr/>
      </dsp:nvSpPr>
      <dsp:spPr>
        <a:xfrm>
          <a:off x="1700563" y="1065378"/>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Quality Filter</a:t>
          </a:r>
          <a:br>
            <a:rPr lang="en-US" sz="1300" kern="1200" dirty="0">
              <a:solidFill>
                <a:prstClr val="white"/>
              </a:solidFill>
              <a:latin typeface="Calibri" panose="020F0502020204030204"/>
              <a:ea typeface="+mn-ea"/>
              <a:cs typeface="+mn-cs"/>
            </a:rPr>
          </a:br>
          <a:r>
            <a:rPr lang="en-US" sz="1300" kern="1200" dirty="0" err="1">
              <a:solidFill>
                <a:prstClr val="white"/>
              </a:solidFill>
              <a:latin typeface="Calibri" panose="020F0502020204030204"/>
              <a:ea typeface="+mn-ea"/>
              <a:cs typeface="+mn-cs"/>
            </a:rPr>
            <a:t>bartab</a:t>
          </a:r>
          <a:endParaRPr lang="en-US" sz="1300" kern="1200" dirty="0">
            <a:solidFill>
              <a:prstClr val="white"/>
            </a:solidFill>
            <a:latin typeface="Calibri" panose="020F0502020204030204"/>
            <a:ea typeface="+mn-ea"/>
            <a:cs typeface="+mn-cs"/>
          </a:endParaRPr>
        </a:p>
      </dsp:txBody>
      <dsp:txXfrm>
        <a:off x="1736140" y="1100955"/>
        <a:ext cx="1143534" cy="1170105"/>
      </dsp:txXfrm>
    </dsp:sp>
    <dsp:sp modelId="{26F552A6-2951-40AC-96EE-B2C96B15C68C}">
      <dsp:nvSpPr>
        <dsp:cNvPr id="0" name=""/>
        <dsp:cNvSpPr/>
      </dsp:nvSpPr>
      <dsp:spPr>
        <a:xfrm rot="20653166">
          <a:off x="3197463" y="1192337"/>
          <a:ext cx="64865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99166" y="1264874"/>
        <a:ext cx="558279" cy="180746"/>
      </dsp:txXfrm>
    </dsp:sp>
    <dsp:sp modelId="{E46B1270-6943-4D4E-9812-51A6FC47BA17}">
      <dsp:nvSpPr>
        <dsp:cNvPr id="0" name=""/>
        <dsp:cNvSpPr/>
      </dsp:nvSpPr>
      <dsp:spPr>
        <a:xfrm>
          <a:off x="4092996" y="389264"/>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Chimera</a:t>
          </a:r>
          <a:r>
            <a:rPr lang="en-US" sz="1300" kern="1200" dirty="0"/>
            <a:t> Check</a:t>
          </a:r>
          <a:br>
            <a:rPr lang="en-US" sz="1300" kern="1200" dirty="0"/>
          </a:br>
          <a:r>
            <a:rPr lang="en-US" sz="1300" kern="1200" dirty="0" err="1"/>
            <a:t>ChimeraSlayer</a:t>
          </a:r>
          <a:r>
            <a:rPr lang="en-US" sz="1300" kern="1200" dirty="0"/>
            <a:t>, </a:t>
          </a:r>
          <a:r>
            <a:rPr lang="en-US" sz="1300" kern="1200" dirty="0" err="1"/>
            <a:t>Uchime</a:t>
          </a:r>
          <a:endParaRPr lang="en-US" sz="1300" kern="1200" dirty="0"/>
        </a:p>
      </dsp:txBody>
      <dsp:txXfrm>
        <a:off x="4128573" y="424841"/>
        <a:ext cx="1143534" cy="1170105"/>
      </dsp:txXfrm>
    </dsp:sp>
    <dsp:sp modelId="{B86F1E15-4EFC-48CF-A8B5-AC2D0561ACCD}">
      <dsp:nvSpPr>
        <dsp:cNvPr id="0" name=""/>
        <dsp:cNvSpPr/>
      </dsp:nvSpPr>
      <dsp:spPr>
        <a:xfrm rot="2358587">
          <a:off x="3165090" y="2278419"/>
          <a:ext cx="589093" cy="312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75704" y="2311247"/>
        <a:ext cx="495275" cy="187636"/>
      </dsp:txXfrm>
    </dsp:sp>
    <dsp:sp modelId="{34A21B22-BC22-43D3-AAC6-9748C238331E}">
      <dsp:nvSpPr>
        <dsp:cNvPr id="0" name=""/>
        <dsp:cNvSpPr/>
      </dsp:nvSpPr>
      <dsp:spPr>
        <a:xfrm>
          <a:off x="4063969" y="2130757"/>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Sequence Classifier</a:t>
          </a:r>
          <a:br>
            <a:rPr lang="en-US" sz="1300" kern="1200" dirty="0">
              <a:solidFill>
                <a:prstClr val="white"/>
              </a:solidFill>
              <a:latin typeface="Calibri" panose="020F0502020204030204"/>
              <a:ea typeface="+mn-ea"/>
              <a:cs typeface="+mn-cs"/>
            </a:rPr>
          </a:br>
          <a:r>
            <a:rPr lang="en-US" sz="1300" kern="1200" dirty="0">
              <a:solidFill>
                <a:prstClr val="white"/>
              </a:solidFill>
              <a:latin typeface="Calibri" panose="020F0502020204030204"/>
              <a:ea typeface="+mn-ea"/>
              <a:cs typeface="+mn-cs"/>
            </a:rPr>
            <a:t>RDP, SILVA</a:t>
          </a:r>
        </a:p>
      </dsp:txBody>
      <dsp:txXfrm>
        <a:off x="4099546" y="2166334"/>
        <a:ext cx="1143534" cy="1170105"/>
      </dsp:txXfrm>
    </dsp:sp>
    <dsp:sp modelId="{2D922FE2-4A2E-444C-BC72-67662A02A22F}">
      <dsp:nvSpPr>
        <dsp:cNvPr id="0" name=""/>
        <dsp:cNvSpPr/>
      </dsp:nvSpPr>
      <dsp:spPr>
        <a:xfrm rot="21080248">
          <a:off x="5486605" y="1730585"/>
          <a:ext cx="593502"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87120" y="1797639"/>
        <a:ext cx="503129" cy="180746"/>
      </dsp:txXfrm>
    </dsp:sp>
    <dsp:sp modelId="{885D7A54-E269-440D-96E1-84F2945D64D6}">
      <dsp:nvSpPr>
        <dsp:cNvPr id="0" name=""/>
        <dsp:cNvSpPr/>
      </dsp:nvSpPr>
      <dsp:spPr>
        <a:xfrm>
          <a:off x="6298218" y="1115873"/>
          <a:ext cx="1214688" cy="1241259"/>
        </a:xfrm>
        <a:prstGeom prst="roundRect">
          <a:avLst>
            <a:gd name="adj" fmla="val 10000"/>
          </a:avLst>
        </a:prstGeom>
        <a:solidFill>
          <a:prstClr val="black"/>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t>Final Sequence </a:t>
          </a:r>
          <a:r>
            <a:rPr lang="en-US" sz="1300" kern="1200" dirty="0">
              <a:solidFill>
                <a:prstClr val="white"/>
              </a:solidFill>
              <a:latin typeface="Calibri" panose="020F0502020204030204"/>
              <a:ea typeface="+mn-ea"/>
              <a:cs typeface="+mn-cs"/>
            </a:rPr>
            <a:t>Filtering</a:t>
          </a:r>
          <a:r>
            <a:rPr lang="en-US" sz="1700" kern="1200" dirty="0"/>
            <a:t> and Selection</a:t>
          </a:r>
        </a:p>
      </dsp:txBody>
      <dsp:txXfrm>
        <a:off x="6333795" y="1151450"/>
        <a:ext cx="1143534" cy="1170105"/>
      </dsp:txXfrm>
    </dsp:sp>
    <dsp:sp modelId="{9D6ED97A-584F-4B28-917C-1ACA3CAB9732}">
      <dsp:nvSpPr>
        <dsp:cNvPr id="0" name=""/>
        <dsp:cNvSpPr/>
      </dsp:nvSpPr>
      <dsp:spPr>
        <a:xfrm rot="21521275">
          <a:off x="7760315" y="1560294"/>
          <a:ext cx="524789" cy="301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0327" y="1621577"/>
        <a:ext cx="434416" cy="180746"/>
      </dsp:txXfrm>
    </dsp:sp>
    <dsp:sp modelId="{06401A31-2864-4C27-A3C3-FFA38C81ADEC}">
      <dsp:nvSpPr>
        <dsp:cNvPr id="0" name=""/>
        <dsp:cNvSpPr/>
      </dsp:nvSpPr>
      <dsp:spPr>
        <a:xfrm>
          <a:off x="8502816" y="1065378"/>
          <a:ext cx="1214688" cy="1241259"/>
        </a:xfrm>
        <a:prstGeom prst="roundRect">
          <a:avLst>
            <a:gd name="adj" fmla="val 10000"/>
          </a:avLst>
        </a:prstGeom>
        <a:solidFill>
          <a:schemeClr val="accent2"/>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prstClr val="white"/>
              </a:solidFill>
              <a:latin typeface="Calibri" panose="020F0502020204030204"/>
              <a:ea typeface="+mn-ea"/>
              <a:cs typeface="+mn-cs"/>
            </a:rPr>
            <a:t>OTU Call and Report Generation</a:t>
          </a:r>
        </a:p>
      </dsp:txBody>
      <dsp:txXfrm>
        <a:off x="8538393" y="1100955"/>
        <a:ext cx="1143534" cy="1170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F7ED0-4E57-4075-897E-18D77DACE600}">
      <dsp:nvSpPr>
        <dsp:cNvPr id="0" name=""/>
        <dsp:cNvSpPr/>
      </dsp:nvSpPr>
      <dsp:spPr>
        <a:xfrm>
          <a:off x="2282"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Kingdom</a:t>
          </a:r>
        </a:p>
      </dsp:txBody>
      <dsp:txXfrm>
        <a:off x="17469" y="2465261"/>
        <a:ext cx="833821" cy="488143"/>
      </dsp:txXfrm>
    </dsp:sp>
    <dsp:sp modelId="{DFEA8461-67A6-426D-B0EF-1A16C6FA565D}">
      <dsp:nvSpPr>
        <dsp:cNvPr id="0" name=""/>
        <dsp:cNvSpPr/>
      </dsp:nvSpPr>
      <dsp:spPr>
        <a:xfrm>
          <a:off x="952896"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52896" y="2645037"/>
        <a:ext cx="128246" cy="128592"/>
      </dsp:txXfrm>
    </dsp:sp>
    <dsp:sp modelId="{F25EB3B3-1CBF-4CF2-BC40-C806F4FEF806}">
      <dsp:nvSpPr>
        <dsp:cNvPr id="0" name=""/>
        <dsp:cNvSpPr/>
      </dsp:nvSpPr>
      <dsp:spPr>
        <a:xfrm>
          <a:off x="1212155"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Phylum</a:t>
          </a:r>
        </a:p>
      </dsp:txBody>
      <dsp:txXfrm>
        <a:off x="1227342" y="2465261"/>
        <a:ext cx="833821" cy="488143"/>
      </dsp:txXfrm>
    </dsp:sp>
    <dsp:sp modelId="{BCFA38AC-A4B0-4BA3-8125-C61D26EB4BA1}">
      <dsp:nvSpPr>
        <dsp:cNvPr id="0" name=""/>
        <dsp:cNvSpPr/>
      </dsp:nvSpPr>
      <dsp:spPr>
        <a:xfrm>
          <a:off x="2162770"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62770" y="2645037"/>
        <a:ext cx="128246" cy="128592"/>
      </dsp:txXfrm>
    </dsp:sp>
    <dsp:sp modelId="{D9C162CD-B7C9-4252-9B03-4E73807D6572}">
      <dsp:nvSpPr>
        <dsp:cNvPr id="0" name=""/>
        <dsp:cNvSpPr/>
      </dsp:nvSpPr>
      <dsp:spPr>
        <a:xfrm>
          <a:off x="2422028"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Class</a:t>
          </a:r>
        </a:p>
      </dsp:txBody>
      <dsp:txXfrm>
        <a:off x="2437215" y="2465261"/>
        <a:ext cx="833821" cy="488143"/>
      </dsp:txXfrm>
    </dsp:sp>
    <dsp:sp modelId="{C0178EC8-60B1-4B41-BF8B-54CD183F4B97}">
      <dsp:nvSpPr>
        <dsp:cNvPr id="0" name=""/>
        <dsp:cNvSpPr/>
      </dsp:nvSpPr>
      <dsp:spPr>
        <a:xfrm>
          <a:off x="3372643"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372643" y="2645037"/>
        <a:ext cx="128246" cy="128592"/>
      </dsp:txXfrm>
    </dsp:sp>
    <dsp:sp modelId="{6383747F-2A63-4A0C-84D8-3B5DE921927A}">
      <dsp:nvSpPr>
        <dsp:cNvPr id="0" name=""/>
        <dsp:cNvSpPr/>
      </dsp:nvSpPr>
      <dsp:spPr>
        <a:xfrm>
          <a:off x="3631902"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Order</a:t>
          </a:r>
        </a:p>
      </dsp:txBody>
      <dsp:txXfrm>
        <a:off x="3647089" y="2465261"/>
        <a:ext cx="833821" cy="488143"/>
      </dsp:txXfrm>
    </dsp:sp>
    <dsp:sp modelId="{CD93380D-E3BA-44FE-80E8-2EE7F3657FDD}">
      <dsp:nvSpPr>
        <dsp:cNvPr id="0" name=""/>
        <dsp:cNvSpPr/>
      </dsp:nvSpPr>
      <dsp:spPr>
        <a:xfrm>
          <a:off x="4582517"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582517" y="2645037"/>
        <a:ext cx="128246" cy="128592"/>
      </dsp:txXfrm>
    </dsp:sp>
    <dsp:sp modelId="{7393EE03-3FBE-4E4B-9EBB-12A930F688C9}">
      <dsp:nvSpPr>
        <dsp:cNvPr id="0" name=""/>
        <dsp:cNvSpPr/>
      </dsp:nvSpPr>
      <dsp:spPr>
        <a:xfrm>
          <a:off x="4841775"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Family </a:t>
          </a:r>
        </a:p>
      </dsp:txBody>
      <dsp:txXfrm>
        <a:off x="4856962" y="2465261"/>
        <a:ext cx="833821" cy="488143"/>
      </dsp:txXfrm>
    </dsp:sp>
    <dsp:sp modelId="{75CD9457-E6AF-4102-9E0E-CDAF9CDF254E}">
      <dsp:nvSpPr>
        <dsp:cNvPr id="0" name=""/>
        <dsp:cNvSpPr/>
      </dsp:nvSpPr>
      <dsp:spPr>
        <a:xfrm>
          <a:off x="5792390"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792390" y="2645037"/>
        <a:ext cx="128246" cy="128592"/>
      </dsp:txXfrm>
    </dsp:sp>
    <dsp:sp modelId="{775A3BC5-0DE9-4F98-A8EE-763E8DA2F16A}">
      <dsp:nvSpPr>
        <dsp:cNvPr id="0" name=""/>
        <dsp:cNvSpPr/>
      </dsp:nvSpPr>
      <dsp:spPr>
        <a:xfrm>
          <a:off x="6051649"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Genus</a:t>
          </a:r>
        </a:p>
      </dsp:txBody>
      <dsp:txXfrm>
        <a:off x="6066836" y="2465261"/>
        <a:ext cx="833821" cy="488143"/>
      </dsp:txXfrm>
    </dsp:sp>
    <dsp:sp modelId="{594904A4-2859-4EDC-A6BF-85F302289358}">
      <dsp:nvSpPr>
        <dsp:cNvPr id="0" name=""/>
        <dsp:cNvSpPr/>
      </dsp:nvSpPr>
      <dsp:spPr>
        <a:xfrm>
          <a:off x="7002264" y="2602173"/>
          <a:ext cx="183209" cy="214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002264" y="2645037"/>
        <a:ext cx="128246" cy="128592"/>
      </dsp:txXfrm>
    </dsp:sp>
    <dsp:sp modelId="{2AF2E63F-F0FA-4AD3-8094-091DBAD3E986}">
      <dsp:nvSpPr>
        <dsp:cNvPr id="0" name=""/>
        <dsp:cNvSpPr/>
      </dsp:nvSpPr>
      <dsp:spPr>
        <a:xfrm>
          <a:off x="7261522" y="2450074"/>
          <a:ext cx="864195" cy="518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Species </a:t>
          </a:r>
        </a:p>
      </dsp:txBody>
      <dsp:txXfrm>
        <a:off x="7276709" y="2465261"/>
        <a:ext cx="833821" cy="4881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364F14-B848-4A28-B539-2B99C17CF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FA517B-69F5-4502-A4BE-76149DBB72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F0D0E-F4A5-4E05-AA4D-4C003C39FBB5}" type="datetimeFigureOut">
              <a:rPr lang="en-US" smtClean="0"/>
              <a:t>1/27/2022</a:t>
            </a:fld>
            <a:endParaRPr lang="en-US"/>
          </a:p>
        </p:txBody>
      </p:sp>
      <p:sp>
        <p:nvSpPr>
          <p:cNvPr id="4" name="Footer Placeholder 3">
            <a:extLst>
              <a:ext uri="{FF2B5EF4-FFF2-40B4-BE49-F238E27FC236}">
                <a16:creationId xmlns:a16="http://schemas.microsoft.com/office/drawing/2014/main" id="{6DBD1817-B813-46BA-9EBD-431E49B21E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710BA0-EAF3-4007-867F-1BC421A0DF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9F32C-38B1-4500-A6BD-5E8236B3A2C9}" type="slidenum">
              <a:rPr lang="en-US" smtClean="0"/>
              <a:t>‹#›</a:t>
            </a:fld>
            <a:endParaRPr lang="en-US"/>
          </a:p>
        </p:txBody>
      </p:sp>
    </p:spTree>
    <p:extLst>
      <p:ext uri="{BB962C8B-B14F-4D97-AF65-F5344CB8AC3E}">
        <p14:creationId xmlns:p14="http://schemas.microsoft.com/office/powerpoint/2010/main" val="26665851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6973-8DEC-492E-A60E-7DE578AC4072}"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25C9F-1BAE-4665-93D9-231C9D3C3BD5}" type="slidenum">
              <a:rPr lang="en-US" smtClean="0"/>
              <a:t>‹#›</a:t>
            </a:fld>
            <a:endParaRPr lang="en-US"/>
          </a:p>
        </p:txBody>
      </p:sp>
    </p:spTree>
    <p:extLst>
      <p:ext uri="{BB962C8B-B14F-4D97-AF65-F5344CB8AC3E}">
        <p14:creationId xmlns:p14="http://schemas.microsoft.com/office/powerpoint/2010/main" val="325198249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71E7D-F8A7-1E4A-93A0-27B802C24C47}" type="slidenum">
              <a:rPr lang="en-US" smtClean="0"/>
              <a:pPr/>
              <a:t>5</a:t>
            </a:fld>
            <a:endParaRPr lang="en-US"/>
          </a:p>
        </p:txBody>
      </p:sp>
      <p:sp>
        <p:nvSpPr>
          <p:cNvPr id="5" name="Header Placeholder 4">
            <a:extLst>
              <a:ext uri="{FF2B5EF4-FFF2-40B4-BE49-F238E27FC236}">
                <a16:creationId xmlns:a16="http://schemas.microsoft.com/office/drawing/2014/main" id="{3DADC529-3C7A-452E-818D-1693F29D2FF8}"/>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4090137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71E7D-F8A7-1E4A-93A0-27B802C24C47}" type="slidenum">
              <a:rPr lang="en-US" smtClean="0"/>
              <a:pPr/>
              <a:t>46</a:t>
            </a:fld>
            <a:endParaRPr lang="en-US"/>
          </a:p>
        </p:txBody>
      </p:sp>
      <p:sp>
        <p:nvSpPr>
          <p:cNvPr id="5" name="Header Placeholder 4">
            <a:extLst>
              <a:ext uri="{FF2B5EF4-FFF2-40B4-BE49-F238E27FC236}">
                <a16:creationId xmlns:a16="http://schemas.microsoft.com/office/drawing/2014/main" id="{B11BDA09-CAE4-4992-AFDD-2CFFDD951A28}"/>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616687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err="1"/>
              <a:t>Dirichlet</a:t>
            </a:r>
            <a:r>
              <a:rPr lang="en-US" dirty="0"/>
              <a:t> is an</a:t>
            </a:r>
            <a:r>
              <a:rPr lang="en-US" baseline="0" dirty="0"/>
              <a:t> overall test and can tell you if groups of samples are different, makes some assumptions about the variance which are untrue.</a:t>
            </a:r>
          </a:p>
          <a:p>
            <a:r>
              <a:rPr lang="en-US" baseline="0" dirty="0"/>
              <a:t>Multivariate approaches are generally used for a small number of taxa and include multinomial and </a:t>
            </a:r>
            <a:r>
              <a:rPr lang="en-US" baseline="0" dirty="0" err="1"/>
              <a:t>dirichlet</a:t>
            </a:r>
            <a:r>
              <a:rPr lang="en-US" baseline="0" dirty="0"/>
              <a:t> distributions, hope to hear more about the multivariate modelling approaches from Bill Shannon tomorrow</a:t>
            </a:r>
            <a:endParaRPr lang="en-US" dirty="0"/>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49</a:t>
            </a:fld>
            <a:endParaRPr lang="en-US"/>
          </a:p>
        </p:txBody>
      </p:sp>
      <p:sp>
        <p:nvSpPr>
          <p:cNvPr id="5" name="Header Placeholder 4">
            <a:extLst>
              <a:ext uri="{FF2B5EF4-FFF2-40B4-BE49-F238E27FC236}">
                <a16:creationId xmlns:a16="http://schemas.microsoft.com/office/drawing/2014/main" id="{3FF79D76-F5A6-457E-AA8D-85C717076A96}"/>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46581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a:t>Two approaches to get to this table, </a:t>
            </a:r>
            <a:r>
              <a:rPr lang="en-US" dirty="0" err="1"/>
              <a:t>otu</a:t>
            </a:r>
            <a:r>
              <a:rPr lang="en-US" dirty="0"/>
              <a:t> and </a:t>
            </a:r>
            <a:r>
              <a:rPr lang="en-US" dirty="0" err="1"/>
              <a:t>rdp</a:t>
            </a:r>
            <a:endParaRPr lang="en-US" dirty="0"/>
          </a:p>
          <a:p>
            <a:r>
              <a:rPr lang="en-US" dirty="0"/>
              <a:t>Depending on the samples the number of organisms in a dataset can range from 10’s to thousands.</a:t>
            </a:r>
          </a:p>
          <a:p>
            <a:r>
              <a:rPr lang="en-US" dirty="0"/>
              <a:t>Mention the zero-inflation here – it is intrinsic to the creation of the dataset</a:t>
            </a:r>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14</a:t>
            </a:fld>
            <a:endParaRPr lang="en-US"/>
          </a:p>
        </p:txBody>
      </p:sp>
      <p:sp>
        <p:nvSpPr>
          <p:cNvPr id="5" name="Header Placeholder 4">
            <a:extLst>
              <a:ext uri="{FF2B5EF4-FFF2-40B4-BE49-F238E27FC236}">
                <a16:creationId xmlns:a16="http://schemas.microsoft.com/office/drawing/2014/main" id="{CE71AC5F-20D1-47B9-852B-7910FDE5F106}"/>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79292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a:t>There are methods to handle each of these components developed in fields such as ecology, geology and finance, but the fact that there are all present in microbiota data makes this an interesting problem.</a:t>
            </a:r>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16</a:t>
            </a:fld>
            <a:endParaRPr lang="en-US"/>
          </a:p>
        </p:txBody>
      </p:sp>
      <p:sp>
        <p:nvSpPr>
          <p:cNvPr id="5" name="Header Placeholder 4">
            <a:extLst>
              <a:ext uri="{FF2B5EF4-FFF2-40B4-BE49-F238E27FC236}">
                <a16:creationId xmlns:a16="http://schemas.microsoft.com/office/drawing/2014/main" id="{0B6447C5-5887-43B9-9D92-D4F1897A393C}"/>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00702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err="1"/>
              <a:t>Dirichlet</a:t>
            </a:r>
            <a:r>
              <a:rPr lang="en-US" dirty="0"/>
              <a:t> is an</a:t>
            </a:r>
            <a:r>
              <a:rPr lang="en-US" baseline="0" dirty="0"/>
              <a:t> overall test and can tell you if groups of samples are different, makes some assumptions about the variance which are untrue.</a:t>
            </a:r>
          </a:p>
          <a:p>
            <a:r>
              <a:rPr lang="en-US" baseline="0" dirty="0"/>
              <a:t>Multivariate approaches are generally used for a small number of taxa and include multinomial and </a:t>
            </a:r>
            <a:r>
              <a:rPr lang="en-US" baseline="0" dirty="0" err="1"/>
              <a:t>dirichlet</a:t>
            </a:r>
            <a:r>
              <a:rPr lang="en-US" baseline="0" dirty="0"/>
              <a:t> distributions, hope to hear more about the multivariate modelling approaches from Bill Shannon tomorrow</a:t>
            </a:r>
            <a:endParaRPr lang="en-US" dirty="0"/>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18</a:t>
            </a:fld>
            <a:endParaRPr lang="en-US"/>
          </a:p>
        </p:txBody>
      </p:sp>
      <p:sp>
        <p:nvSpPr>
          <p:cNvPr id="5" name="Header Placeholder 4">
            <a:extLst>
              <a:ext uri="{FF2B5EF4-FFF2-40B4-BE49-F238E27FC236}">
                <a16:creationId xmlns:a16="http://schemas.microsoft.com/office/drawing/2014/main" id="{954E083D-D780-44E7-8D9E-842DEE481891}"/>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68158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err="1"/>
              <a:t>Dirichlet</a:t>
            </a:r>
            <a:r>
              <a:rPr lang="en-US" dirty="0"/>
              <a:t> is an</a:t>
            </a:r>
            <a:r>
              <a:rPr lang="en-US" baseline="0" dirty="0"/>
              <a:t> overall test and can tell you if groups of samples are different, makes some assumptions about the variance which are untrue.</a:t>
            </a:r>
          </a:p>
          <a:p>
            <a:r>
              <a:rPr lang="en-US" baseline="0" dirty="0"/>
              <a:t>Multivariate approaches are generally used for a small number of taxa and include multinomial and </a:t>
            </a:r>
            <a:r>
              <a:rPr lang="en-US" baseline="0" dirty="0" err="1"/>
              <a:t>dirichlet</a:t>
            </a:r>
            <a:r>
              <a:rPr lang="en-US" baseline="0" dirty="0"/>
              <a:t> distributions, hope to hear more about the multivariate modelling approaches from Bill Shannon tomorrow</a:t>
            </a:r>
            <a:endParaRPr lang="en-US" dirty="0"/>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22</a:t>
            </a:fld>
            <a:endParaRPr lang="en-US"/>
          </a:p>
        </p:txBody>
      </p:sp>
      <p:sp>
        <p:nvSpPr>
          <p:cNvPr id="5" name="Header Placeholder 4">
            <a:extLst>
              <a:ext uri="{FF2B5EF4-FFF2-40B4-BE49-F238E27FC236}">
                <a16:creationId xmlns:a16="http://schemas.microsoft.com/office/drawing/2014/main" id="{35D511C2-A08D-4A15-9CD8-3072F45933DE}"/>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5360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E43402-4824-4FEC-BFC7-6995CA093325}" type="slidenum">
              <a:rPr lang="en-US" smtClean="0"/>
              <a:pPr/>
              <a:t>25</a:t>
            </a:fld>
            <a:endParaRPr lang="en-US"/>
          </a:p>
        </p:txBody>
      </p:sp>
      <p:sp>
        <p:nvSpPr>
          <p:cNvPr id="5" name="Header Placeholder 4">
            <a:extLst>
              <a:ext uri="{FF2B5EF4-FFF2-40B4-BE49-F238E27FC236}">
                <a16:creationId xmlns:a16="http://schemas.microsoft.com/office/drawing/2014/main" id="{17E03370-A5C5-4E04-A794-7FBA0369677A}"/>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42282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err="1"/>
              <a:t>Dirichlet</a:t>
            </a:r>
            <a:r>
              <a:rPr lang="en-US" dirty="0"/>
              <a:t> is an</a:t>
            </a:r>
            <a:r>
              <a:rPr lang="en-US" baseline="0" dirty="0"/>
              <a:t> overall test and can tell you if groups of samples are different, makes some assumptions about the variance which are untrue.</a:t>
            </a:r>
          </a:p>
          <a:p>
            <a:r>
              <a:rPr lang="en-US" baseline="0" dirty="0"/>
              <a:t>Multivariate approaches are generally used for a small number of taxa and include multinomial and </a:t>
            </a:r>
            <a:r>
              <a:rPr lang="en-US" baseline="0" dirty="0" err="1"/>
              <a:t>dirichlet</a:t>
            </a:r>
            <a:r>
              <a:rPr lang="en-US" baseline="0" dirty="0"/>
              <a:t> distributions, hope to hear more about the multivariate modelling approaches from Bill Shannon tomorrow</a:t>
            </a:r>
            <a:endParaRPr lang="en-US" dirty="0"/>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26</a:t>
            </a:fld>
            <a:endParaRPr lang="en-US"/>
          </a:p>
        </p:txBody>
      </p:sp>
      <p:sp>
        <p:nvSpPr>
          <p:cNvPr id="5" name="Header Placeholder 4">
            <a:extLst>
              <a:ext uri="{FF2B5EF4-FFF2-40B4-BE49-F238E27FC236}">
                <a16:creationId xmlns:a16="http://schemas.microsoft.com/office/drawing/2014/main" id="{B4EEFBBD-6EE2-466B-A9D2-2EC686C27777}"/>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61386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dirty="0" err="1"/>
              <a:t>Dirichlet</a:t>
            </a:r>
            <a:r>
              <a:rPr lang="en-US" dirty="0"/>
              <a:t> is an</a:t>
            </a:r>
            <a:r>
              <a:rPr lang="en-US" baseline="0" dirty="0"/>
              <a:t> overall test and can tell you if groups of samples are different, makes some assumptions about the variance which are untrue.</a:t>
            </a:r>
          </a:p>
          <a:p>
            <a:r>
              <a:rPr lang="en-US" baseline="0" dirty="0"/>
              <a:t>Multivariate approaches are generally used for a small number of taxa and include multinomial and </a:t>
            </a:r>
            <a:r>
              <a:rPr lang="en-US" baseline="0" dirty="0" err="1"/>
              <a:t>dirichlet</a:t>
            </a:r>
            <a:r>
              <a:rPr lang="en-US" baseline="0" dirty="0"/>
              <a:t> distributions, hope to hear more about the multivariate modelling approaches from Bill Shannon tomorrow</a:t>
            </a:r>
            <a:endParaRPr lang="en-US" dirty="0"/>
          </a:p>
        </p:txBody>
      </p:sp>
      <p:sp>
        <p:nvSpPr>
          <p:cNvPr id="4" name="Slide Number Placeholder 3"/>
          <p:cNvSpPr>
            <a:spLocks noGrp="1"/>
          </p:cNvSpPr>
          <p:nvPr>
            <p:ph type="sldNum" sz="quarter" idx="10"/>
          </p:nvPr>
        </p:nvSpPr>
        <p:spPr/>
        <p:txBody>
          <a:bodyPr/>
          <a:lstStyle/>
          <a:p>
            <a:pPr>
              <a:defRPr/>
            </a:pPr>
            <a:fld id="{2EFCBD38-763E-4AB1-B560-FF04BA6EC623}" type="slidenum">
              <a:rPr lang="en-US" smtClean="0"/>
              <a:pPr>
                <a:defRPr/>
              </a:pPr>
              <a:t>31</a:t>
            </a:fld>
            <a:endParaRPr lang="en-US"/>
          </a:p>
        </p:txBody>
      </p:sp>
      <p:sp>
        <p:nvSpPr>
          <p:cNvPr id="5" name="Header Placeholder 4">
            <a:extLst>
              <a:ext uri="{FF2B5EF4-FFF2-40B4-BE49-F238E27FC236}">
                <a16:creationId xmlns:a16="http://schemas.microsoft.com/office/drawing/2014/main" id="{3FF79D76-F5A6-457E-AA8D-85C717076A96}"/>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59260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D47783-18AC-4C9F-81FA-1F2CD2A0AE09}" type="slidenum">
              <a:rPr lang="en-US" altLang="zh-CN" smtClean="0"/>
              <a:pPr/>
              <a:t>40</a:t>
            </a:fld>
            <a:endParaRPr lang="en-US" altLang="zh-CN"/>
          </a:p>
        </p:txBody>
      </p:sp>
      <p:sp>
        <p:nvSpPr>
          <p:cNvPr id="5" name="Header Placeholder 4">
            <a:extLst>
              <a:ext uri="{FF2B5EF4-FFF2-40B4-BE49-F238E27FC236}">
                <a16:creationId xmlns:a16="http://schemas.microsoft.com/office/drawing/2014/main" id="{78BE6AB9-AF0B-4477-B680-4D84100F1640}"/>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69689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FF55-BE6C-42A6-A30C-6079B19370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7F4997-425E-4D3A-91F5-B32F5924F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08C51-2D9F-40EB-A285-AEC0E04CDD62}"/>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5" name="Footer Placeholder 4">
            <a:extLst>
              <a:ext uri="{FF2B5EF4-FFF2-40B4-BE49-F238E27FC236}">
                <a16:creationId xmlns:a16="http://schemas.microsoft.com/office/drawing/2014/main" id="{18BC4F67-2427-41C5-9379-4869C93AA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BEEFE-C74F-4779-B155-B9A5B614F20D}"/>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19636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6FC3-39F6-4A0B-A50D-70293F3B3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37EA63-3664-449F-9E34-65F5C8831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C9762-BE71-419D-8F24-251863A21D61}"/>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5" name="Footer Placeholder 4">
            <a:extLst>
              <a:ext uri="{FF2B5EF4-FFF2-40B4-BE49-F238E27FC236}">
                <a16:creationId xmlns:a16="http://schemas.microsoft.com/office/drawing/2014/main" id="{C15238BF-7B7C-47C2-92C5-B3622A148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A0B75-4773-4490-ACB7-A330F2FA4ED9}"/>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239298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702BF-0278-4C35-8F0A-C0BDFCB1BD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C77E3-775F-46B8-8384-7EC1D13E1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78A67-8EDC-4C7F-B80A-3FE11E28D828}"/>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5" name="Footer Placeholder 4">
            <a:extLst>
              <a:ext uri="{FF2B5EF4-FFF2-40B4-BE49-F238E27FC236}">
                <a16:creationId xmlns:a16="http://schemas.microsoft.com/office/drawing/2014/main" id="{D9E2BCC7-DB2C-42DE-80A0-E8EF76C5E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28BD-2FF8-43E4-BE92-798610075CBE}"/>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182819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B27E-A532-48B3-A66A-A28761D6D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6A8DC-D820-4D9B-A3DB-C9F0A1127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E4D4B-816F-4338-B963-3048246ACA46}"/>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5" name="Footer Placeholder 4">
            <a:extLst>
              <a:ext uri="{FF2B5EF4-FFF2-40B4-BE49-F238E27FC236}">
                <a16:creationId xmlns:a16="http://schemas.microsoft.com/office/drawing/2014/main" id="{0E314337-C89A-4BCD-86AA-9B96564CF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3F787-4AF3-4A85-8330-3D3A071C5C61}"/>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100886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8024-EC47-4DD8-9B79-ED6CA5842F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B7798-D615-4CD6-9F1D-64268DB5F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42C1B-3DDC-48F6-945E-64A2775FBFA3}"/>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5" name="Footer Placeholder 4">
            <a:extLst>
              <a:ext uri="{FF2B5EF4-FFF2-40B4-BE49-F238E27FC236}">
                <a16:creationId xmlns:a16="http://schemas.microsoft.com/office/drawing/2014/main" id="{59E67DEE-8F9F-4F0D-83CC-49123D10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A9180-1C90-4097-9F4D-D7D235B77159}"/>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278692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F390-7F5E-4F14-AA15-5FFC5397F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706A4-8575-46FF-8842-777FF8123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D87154-5B61-43FF-896B-22AFA1F0F7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204C6-6B64-4493-84F0-848811EC33F3}"/>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6" name="Footer Placeholder 5">
            <a:extLst>
              <a:ext uri="{FF2B5EF4-FFF2-40B4-BE49-F238E27FC236}">
                <a16:creationId xmlns:a16="http://schemas.microsoft.com/office/drawing/2014/main" id="{7F6F5F42-D196-47DE-972E-827EEE31A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034C4-8178-4F03-9340-E45AC73F0AE9}"/>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30269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1DA2-E25D-4ACD-922B-AA5FDF89B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C1BA9-DC9E-4D24-A102-4761264D1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E5CA4-F1F7-4E8E-BAC1-6B884208A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F5920-8CDA-495E-A1E2-08AF46746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DF290-C0FC-437C-8EFB-FE5294534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4E770A-FB36-4B28-B1FD-B1FF3383BAD8}"/>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8" name="Footer Placeholder 7">
            <a:extLst>
              <a:ext uri="{FF2B5EF4-FFF2-40B4-BE49-F238E27FC236}">
                <a16:creationId xmlns:a16="http://schemas.microsoft.com/office/drawing/2014/main" id="{CE71FA4E-1DAE-4DBF-9065-878363BD7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6A074-CEDD-4B8D-819F-8CCA4830EBF9}"/>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358767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C616-1414-49C5-95F9-976AF9EC3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69EA7-EAE3-4CB3-B34A-E90BBF75E1FB}"/>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4" name="Footer Placeholder 3">
            <a:extLst>
              <a:ext uri="{FF2B5EF4-FFF2-40B4-BE49-F238E27FC236}">
                <a16:creationId xmlns:a16="http://schemas.microsoft.com/office/drawing/2014/main" id="{1B3D1D8B-F93D-4C14-81E4-E205A1EC64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D63223-47CD-4499-A670-B29FDE193AC9}"/>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324830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74B9B-0F65-4BB4-93FC-DF32D3235EE9}"/>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3" name="Footer Placeholder 2">
            <a:extLst>
              <a:ext uri="{FF2B5EF4-FFF2-40B4-BE49-F238E27FC236}">
                <a16:creationId xmlns:a16="http://schemas.microsoft.com/office/drawing/2014/main" id="{1DBAEB1B-A156-4436-94BD-03EB2A87D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1467D7-E346-4F0A-9F4C-0EFCDDC2784A}"/>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125503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DE50-6B1E-4656-98B1-C14CED3DB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B934BA-9EAE-40BC-B752-DB0365E05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C1262-597E-4DFD-9086-309925EBA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E9677-7F2D-4C1E-B239-FE98310F32B9}"/>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6" name="Footer Placeholder 5">
            <a:extLst>
              <a:ext uri="{FF2B5EF4-FFF2-40B4-BE49-F238E27FC236}">
                <a16:creationId xmlns:a16="http://schemas.microsoft.com/office/drawing/2014/main" id="{6C5F714E-12FF-4B60-BB1E-173336D2A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73C2E-7A8D-4D2A-9879-432CCD905926}"/>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292939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BEC6-29E9-4975-B159-1F7093D47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B02D27-1BEA-4537-B14F-BA198FFF1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A19573-0083-4A5D-83C0-FF23A4EDE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4B32F-2E33-491E-828E-E02E771CFE72}"/>
              </a:ext>
            </a:extLst>
          </p:cNvPr>
          <p:cNvSpPr>
            <a:spLocks noGrp="1"/>
          </p:cNvSpPr>
          <p:nvPr>
            <p:ph type="dt" sz="half" idx="10"/>
          </p:nvPr>
        </p:nvSpPr>
        <p:spPr/>
        <p:txBody>
          <a:bodyPr/>
          <a:lstStyle/>
          <a:p>
            <a:fld id="{AA648358-E34D-4E3C-995D-32A9389DC98F}" type="datetimeFigureOut">
              <a:rPr lang="en-US" smtClean="0"/>
              <a:t>1/27/2022</a:t>
            </a:fld>
            <a:endParaRPr lang="en-US"/>
          </a:p>
        </p:txBody>
      </p:sp>
      <p:sp>
        <p:nvSpPr>
          <p:cNvPr id="6" name="Footer Placeholder 5">
            <a:extLst>
              <a:ext uri="{FF2B5EF4-FFF2-40B4-BE49-F238E27FC236}">
                <a16:creationId xmlns:a16="http://schemas.microsoft.com/office/drawing/2014/main" id="{E5C9120E-76FB-44AC-B447-DD243AB1D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0615-3D63-4E3B-B11A-155B971D2F17}"/>
              </a:ext>
            </a:extLst>
          </p:cNvPr>
          <p:cNvSpPr>
            <a:spLocks noGrp="1"/>
          </p:cNvSpPr>
          <p:nvPr>
            <p:ph type="sldNum" sz="quarter" idx="12"/>
          </p:nvPr>
        </p:nvSpPr>
        <p:spPr/>
        <p:txBody>
          <a:bodyPr/>
          <a:lstStyle/>
          <a:p>
            <a:fld id="{E149ED80-AA03-45ED-9FB5-5AB73D85BC0F}" type="slidenum">
              <a:rPr lang="en-US" smtClean="0"/>
              <a:t>‹#›</a:t>
            </a:fld>
            <a:endParaRPr lang="en-US"/>
          </a:p>
        </p:txBody>
      </p:sp>
    </p:spTree>
    <p:extLst>
      <p:ext uri="{BB962C8B-B14F-4D97-AF65-F5344CB8AC3E}">
        <p14:creationId xmlns:p14="http://schemas.microsoft.com/office/powerpoint/2010/main" val="105235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ABE54-E1D1-4E9D-BFE6-4F42FE19A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191FB-B237-499E-B489-D09F70E90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0230E-1186-4DD0-A751-30A59B0CF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48358-E34D-4E3C-995D-32A9389DC98F}" type="datetimeFigureOut">
              <a:rPr lang="en-US" smtClean="0"/>
              <a:t>1/27/2022</a:t>
            </a:fld>
            <a:endParaRPr lang="en-US"/>
          </a:p>
        </p:txBody>
      </p:sp>
      <p:sp>
        <p:nvSpPr>
          <p:cNvPr id="5" name="Footer Placeholder 4">
            <a:extLst>
              <a:ext uri="{FF2B5EF4-FFF2-40B4-BE49-F238E27FC236}">
                <a16:creationId xmlns:a16="http://schemas.microsoft.com/office/drawing/2014/main" id="{4F7CA9D2-F8EA-43FD-8D47-987ACDA0B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AC21F0-2009-471F-9B75-72A676394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9ED80-AA03-45ED-9FB5-5AB73D85BC0F}" type="slidenum">
              <a:rPr lang="en-US" smtClean="0"/>
              <a:t>‹#›</a:t>
            </a:fld>
            <a:endParaRPr lang="en-US"/>
          </a:p>
        </p:txBody>
      </p:sp>
    </p:spTree>
    <p:extLst>
      <p:ext uri="{BB962C8B-B14F-4D97-AF65-F5344CB8AC3E}">
        <p14:creationId xmlns:p14="http://schemas.microsoft.com/office/powerpoint/2010/main" val="408260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cran.r-project.org/web/packages/tidyMicro/vignettes/tidy_micro_vignette.html" TargetMode="External"/><Relationship Id="rId2" Type="http://schemas.openxmlformats.org/officeDocument/2006/relationships/hyperlink" Target="https://bioconductor.org/help/course-materials/2017/BioC2017/Day1/Workshops/Microbiome/MicrobiomeWorkflowII.html#introduction"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56489524_Explicet_Graphical_user_interface_software_for_metadata-driven_management_analysis_and_visualization_of_microbiome_data"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i.org/10.1093/bioinformatics/btt526" TargetMode="External"/><Relationship Id="rId2" Type="http://schemas.openxmlformats.org/officeDocument/2006/relationships/hyperlink" Target="https://doi.org/10.1042/BCJ201605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E773-C0FB-49DE-A92E-9BBE3A986ABA}"/>
              </a:ext>
            </a:extLst>
          </p:cNvPr>
          <p:cNvSpPr>
            <a:spLocks noGrp="1"/>
          </p:cNvSpPr>
          <p:nvPr>
            <p:ph type="ctrTitle"/>
          </p:nvPr>
        </p:nvSpPr>
        <p:spPr/>
        <p:txBody>
          <a:bodyPr/>
          <a:lstStyle/>
          <a:p>
            <a:r>
              <a:rPr lang="en-US" dirty="0"/>
              <a:t>Introduction to Microbiome Data and Analysis tools</a:t>
            </a:r>
          </a:p>
        </p:txBody>
      </p:sp>
      <p:sp>
        <p:nvSpPr>
          <p:cNvPr id="3" name="Subtitle 2">
            <a:extLst>
              <a:ext uri="{FF2B5EF4-FFF2-40B4-BE49-F238E27FC236}">
                <a16:creationId xmlns:a16="http://schemas.microsoft.com/office/drawing/2014/main" id="{1DECEC65-78E5-4E6F-9784-CD571FBAA63D}"/>
              </a:ext>
            </a:extLst>
          </p:cNvPr>
          <p:cNvSpPr>
            <a:spLocks noGrp="1"/>
          </p:cNvSpPr>
          <p:nvPr>
            <p:ph type="subTitle" idx="1"/>
          </p:nvPr>
        </p:nvSpPr>
        <p:spPr/>
        <p:txBody>
          <a:bodyPr/>
          <a:lstStyle/>
          <a:p>
            <a:r>
              <a:rPr lang="en-US" dirty="0"/>
              <a:t>Kayla Williamson, MS</a:t>
            </a:r>
          </a:p>
          <a:p>
            <a:r>
              <a:rPr lang="en-US" dirty="0"/>
              <a:t>CU Data Week 2022</a:t>
            </a:r>
          </a:p>
        </p:txBody>
      </p:sp>
    </p:spTree>
    <p:extLst>
      <p:ext uri="{BB962C8B-B14F-4D97-AF65-F5344CB8AC3E}">
        <p14:creationId xmlns:p14="http://schemas.microsoft.com/office/powerpoint/2010/main" val="415573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021D-E1EC-4677-A21E-350CB98CADB8}"/>
              </a:ext>
            </a:extLst>
          </p:cNvPr>
          <p:cNvSpPr>
            <a:spLocks noGrp="1"/>
          </p:cNvSpPr>
          <p:nvPr>
            <p:ph type="title"/>
          </p:nvPr>
        </p:nvSpPr>
        <p:spPr>
          <a:xfrm>
            <a:off x="838200" y="0"/>
            <a:ext cx="10515600" cy="1325563"/>
          </a:xfrm>
        </p:spPr>
        <p:txBody>
          <a:bodyPr/>
          <a:lstStyle/>
          <a:p>
            <a:r>
              <a:rPr lang="en-US" dirty="0"/>
              <a:t>16s Bioinformatics pipeline</a:t>
            </a:r>
          </a:p>
        </p:txBody>
      </p:sp>
      <p:graphicFrame>
        <p:nvGraphicFramePr>
          <p:cNvPr id="8" name="Content Placeholder 7">
            <a:extLst>
              <a:ext uri="{FF2B5EF4-FFF2-40B4-BE49-F238E27FC236}">
                <a16:creationId xmlns:a16="http://schemas.microsoft.com/office/drawing/2014/main" id="{E8978126-1BF8-4B69-B32C-9E21F8DD015A}"/>
              </a:ext>
            </a:extLst>
          </p:cNvPr>
          <p:cNvGraphicFramePr>
            <a:graphicFrameLocks noGrp="1"/>
          </p:cNvGraphicFramePr>
          <p:nvPr>
            <p:ph idx="1"/>
            <p:extLst>
              <p:ext uri="{D42A27DB-BD31-4B8C-83A1-F6EECF244321}">
                <p14:modId xmlns:p14="http://schemas.microsoft.com/office/powerpoint/2010/main" val="619697730"/>
              </p:ext>
            </p:extLst>
          </p:nvPr>
        </p:nvGraphicFramePr>
        <p:xfrm>
          <a:off x="1395663" y="686636"/>
          <a:ext cx="9717505" cy="337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5F1B296-CE57-4781-A7D4-3B22EC72D360}"/>
              </a:ext>
            </a:extLst>
          </p:cNvPr>
          <p:cNvSpPr txBox="1"/>
          <p:nvPr/>
        </p:nvSpPr>
        <p:spPr>
          <a:xfrm>
            <a:off x="449179" y="3887284"/>
            <a:ext cx="9144000" cy="3231654"/>
          </a:xfrm>
          <a:prstGeom prst="rect">
            <a:avLst/>
          </a:prstGeom>
          <a:noFill/>
        </p:spPr>
        <p:txBody>
          <a:bodyPr wrap="square" rtlCol="0">
            <a:spAutoFit/>
          </a:bodyPr>
          <a:lstStyle/>
          <a:p>
            <a:endParaRPr lang="en-US" dirty="0"/>
          </a:p>
          <a:p>
            <a:pPr>
              <a:buFont typeface="Arial" pitchFamily="34" charset="0"/>
              <a:buChar char="•"/>
            </a:pPr>
            <a:r>
              <a:rPr lang="en-US" sz="2400" dirty="0"/>
              <a:t>Often samples are multiplexed during sequencing phase this increases throughput</a:t>
            </a:r>
          </a:p>
          <a:p>
            <a:pPr>
              <a:buFont typeface="Arial" pitchFamily="34" charset="0"/>
              <a:buChar char="•"/>
            </a:pPr>
            <a:r>
              <a:rPr lang="en-US" sz="2400" dirty="0"/>
              <a:t>Multiplexing can be achieved by liking unique barcode DNA segments to genomic DNA samples in PCR primers</a:t>
            </a:r>
          </a:p>
          <a:p>
            <a:pPr>
              <a:buFont typeface="Arial" pitchFamily="34" charset="0"/>
              <a:buChar char="•"/>
            </a:pPr>
            <a:r>
              <a:rPr lang="en-US" sz="2400" dirty="0"/>
              <a:t>This can introduce bias PCR amplification</a:t>
            </a:r>
          </a:p>
          <a:p>
            <a:pPr>
              <a:buFont typeface="Arial" pitchFamily="34" charset="0"/>
              <a:buChar char="•"/>
            </a:pPr>
            <a:r>
              <a:rPr lang="en-US" sz="2400" dirty="0" err="1"/>
              <a:t>Bartab</a:t>
            </a:r>
            <a:r>
              <a:rPr lang="en-US" sz="2400" dirty="0"/>
              <a:t> is a software that deconvolutes datasets produced by use of multiple barcoded primers</a:t>
            </a:r>
          </a:p>
          <a:p>
            <a:endParaRPr lang="en-US" dirty="0"/>
          </a:p>
        </p:txBody>
      </p:sp>
      <p:sp>
        <p:nvSpPr>
          <p:cNvPr id="3" name="TextBox 2">
            <a:extLst>
              <a:ext uri="{FF2B5EF4-FFF2-40B4-BE49-F238E27FC236}">
                <a16:creationId xmlns:a16="http://schemas.microsoft.com/office/drawing/2014/main" id="{0975DC9B-4654-4B92-BC52-724647CBC0A8}"/>
              </a:ext>
            </a:extLst>
          </p:cNvPr>
          <p:cNvSpPr txBox="1"/>
          <p:nvPr/>
        </p:nvSpPr>
        <p:spPr>
          <a:xfrm>
            <a:off x="10222832" y="6342592"/>
            <a:ext cx="1969168" cy="369332"/>
          </a:xfrm>
          <a:prstGeom prst="rect">
            <a:avLst/>
          </a:prstGeom>
          <a:noFill/>
        </p:spPr>
        <p:txBody>
          <a:bodyPr wrap="square" rtlCol="0">
            <a:spAutoFit/>
          </a:bodyPr>
          <a:lstStyle/>
          <a:p>
            <a:r>
              <a:rPr lang="en-US" dirty="0"/>
              <a:t>Frank 2009</a:t>
            </a:r>
          </a:p>
        </p:txBody>
      </p:sp>
    </p:spTree>
    <p:extLst>
      <p:ext uri="{BB962C8B-B14F-4D97-AF65-F5344CB8AC3E}">
        <p14:creationId xmlns:p14="http://schemas.microsoft.com/office/powerpoint/2010/main" val="197916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021D-E1EC-4677-A21E-350CB98CADB8}"/>
              </a:ext>
            </a:extLst>
          </p:cNvPr>
          <p:cNvSpPr>
            <a:spLocks noGrp="1"/>
          </p:cNvSpPr>
          <p:nvPr>
            <p:ph type="title"/>
          </p:nvPr>
        </p:nvSpPr>
        <p:spPr>
          <a:xfrm>
            <a:off x="838200" y="0"/>
            <a:ext cx="10515600" cy="1325563"/>
          </a:xfrm>
        </p:spPr>
        <p:txBody>
          <a:bodyPr/>
          <a:lstStyle/>
          <a:p>
            <a:r>
              <a:rPr lang="en-US" dirty="0"/>
              <a:t>16s Bioinformatics pipeline</a:t>
            </a:r>
          </a:p>
        </p:txBody>
      </p:sp>
      <p:graphicFrame>
        <p:nvGraphicFramePr>
          <p:cNvPr id="8" name="Content Placeholder 7">
            <a:extLst>
              <a:ext uri="{FF2B5EF4-FFF2-40B4-BE49-F238E27FC236}">
                <a16:creationId xmlns:a16="http://schemas.microsoft.com/office/drawing/2014/main" id="{E8978126-1BF8-4B69-B32C-9E21F8DD015A}"/>
              </a:ext>
            </a:extLst>
          </p:cNvPr>
          <p:cNvGraphicFramePr>
            <a:graphicFrameLocks noGrp="1"/>
          </p:cNvGraphicFramePr>
          <p:nvPr>
            <p:ph idx="1"/>
            <p:extLst>
              <p:ext uri="{D42A27DB-BD31-4B8C-83A1-F6EECF244321}">
                <p14:modId xmlns:p14="http://schemas.microsoft.com/office/powerpoint/2010/main" val="2290058756"/>
              </p:ext>
            </p:extLst>
          </p:nvPr>
        </p:nvGraphicFramePr>
        <p:xfrm>
          <a:off x="1395663" y="686636"/>
          <a:ext cx="9717505" cy="337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5F1B296-CE57-4781-A7D4-3B22EC72D360}"/>
              </a:ext>
            </a:extLst>
          </p:cNvPr>
          <p:cNvSpPr txBox="1"/>
          <p:nvPr/>
        </p:nvSpPr>
        <p:spPr>
          <a:xfrm>
            <a:off x="449179" y="3887284"/>
            <a:ext cx="9144000" cy="1754326"/>
          </a:xfrm>
          <a:prstGeom prst="rect">
            <a:avLst/>
          </a:prstGeom>
          <a:noFill/>
        </p:spPr>
        <p:txBody>
          <a:bodyPr wrap="square" rtlCol="0">
            <a:spAutoFit/>
          </a:bodyPr>
          <a:lstStyle/>
          <a:p>
            <a:endParaRPr lang="en-US" dirty="0"/>
          </a:p>
          <a:p>
            <a:pPr>
              <a:buFont typeface="Arial" pitchFamily="34" charset="0"/>
              <a:buChar char="•"/>
            </a:pPr>
            <a:r>
              <a:rPr lang="en-US" sz="2400" dirty="0"/>
              <a:t>Chimera- sequences formed by two or more sequences incorrectly joined together</a:t>
            </a:r>
          </a:p>
          <a:p>
            <a:pPr>
              <a:buFont typeface="Arial" pitchFamily="34" charset="0"/>
              <a:buChar char="•"/>
            </a:pPr>
            <a:r>
              <a:rPr lang="en-US" sz="2400" dirty="0"/>
              <a:t>Align to SILVA database</a:t>
            </a:r>
          </a:p>
          <a:p>
            <a:endParaRPr lang="en-US" dirty="0"/>
          </a:p>
        </p:txBody>
      </p:sp>
    </p:spTree>
    <p:extLst>
      <p:ext uri="{BB962C8B-B14F-4D97-AF65-F5344CB8AC3E}">
        <p14:creationId xmlns:p14="http://schemas.microsoft.com/office/powerpoint/2010/main" val="306422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021D-E1EC-4677-A21E-350CB98CADB8}"/>
              </a:ext>
            </a:extLst>
          </p:cNvPr>
          <p:cNvSpPr>
            <a:spLocks noGrp="1"/>
          </p:cNvSpPr>
          <p:nvPr>
            <p:ph type="title"/>
          </p:nvPr>
        </p:nvSpPr>
        <p:spPr>
          <a:xfrm>
            <a:off x="838200" y="0"/>
            <a:ext cx="10515600" cy="1325563"/>
          </a:xfrm>
        </p:spPr>
        <p:txBody>
          <a:bodyPr/>
          <a:lstStyle/>
          <a:p>
            <a:r>
              <a:rPr lang="en-US" dirty="0"/>
              <a:t>16s Bioinformatics pipeline</a:t>
            </a:r>
          </a:p>
        </p:txBody>
      </p:sp>
      <p:graphicFrame>
        <p:nvGraphicFramePr>
          <p:cNvPr id="8" name="Content Placeholder 7">
            <a:extLst>
              <a:ext uri="{FF2B5EF4-FFF2-40B4-BE49-F238E27FC236}">
                <a16:creationId xmlns:a16="http://schemas.microsoft.com/office/drawing/2014/main" id="{E8978126-1BF8-4B69-B32C-9E21F8DD015A}"/>
              </a:ext>
            </a:extLst>
          </p:cNvPr>
          <p:cNvGraphicFramePr>
            <a:graphicFrameLocks noGrp="1"/>
          </p:cNvGraphicFramePr>
          <p:nvPr>
            <p:ph idx="1"/>
            <p:extLst>
              <p:ext uri="{D42A27DB-BD31-4B8C-83A1-F6EECF244321}">
                <p14:modId xmlns:p14="http://schemas.microsoft.com/office/powerpoint/2010/main" val="2695845913"/>
              </p:ext>
            </p:extLst>
          </p:nvPr>
        </p:nvGraphicFramePr>
        <p:xfrm>
          <a:off x="1395663" y="686636"/>
          <a:ext cx="9717505" cy="337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5F1B296-CE57-4781-A7D4-3B22EC72D360}"/>
              </a:ext>
            </a:extLst>
          </p:cNvPr>
          <p:cNvSpPr txBox="1"/>
          <p:nvPr/>
        </p:nvSpPr>
        <p:spPr>
          <a:xfrm>
            <a:off x="449179" y="3887284"/>
            <a:ext cx="9144000" cy="1384995"/>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400" dirty="0"/>
              <a:t>Unaligned sequences are filtered and unclassified sequences are grouped</a:t>
            </a:r>
          </a:p>
          <a:p>
            <a:endParaRPr lang="en-US" dirty="0"/>
          </a:p>
        </p:txBody>
      </p:sp>
    </p:spTree>
    <p:extLst>
      <p:ext uri="{BB962C8B-B14F-4D97-AF65-F5344CB8AC3E}">
        <p14:creationId xmlns:p14="http://schemas.microsoft.com/office/powerpoint/2010/main" val="25059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021D-E1EC-4677-A21E-350CB98CADB8}"/>
              </a:ext>
            </a:extLst>
          </p:cNvPr>
          <p:cNvSpPr>
            <a:spLocks noGrp="1"/>
          </p:cNvSpPr>
          <p:nvPr>
            <p:ph type="title"/>
          </p:nvPr>
        </p:nvSpPr>
        <p:spPr>
          <a:xfrm>
            <a:off x="838200" y="0"/>
            <a:ext cx="10515600" cy="1325563"/>
          </a:xfrm>
        </p:spPr>
        <p:txBody>
          <a:bodyPr/>
          <a:lstStyle/>
          <a:p>
            <a:r>
              <a:rPr lang="en-US" dirty="0"/>
              <a:t>16s Bioinformatics pipeline</a:t>
            </a:r>
          </a:p>
        </p:txBody>
      </p:sp>
      <p:graphicFrame>
        <p:nvGraphicFramePr>
          <p:cNvPr id="8" name="Content Placeholder 7">
            <a:extLst>
              <a:ext uri="{FF2B5EF4-FFF2-40B4-BE49-F238E27FC236}">
                <a16:creationId xmlns:a16="http://schemas.microsoft.com/office/drawing/2014/main" id="{E8978126-1BF8-4B69-B32C-9E21F8DD015A}"/>
              </a:ext>
            </a:extLst>
          </p:cNvPr>
          <p:cNvGraphicFramePr>
            <a:graphicFrameLocks noGrp="1"/>
          </p:cNvGraphicFramePr>
          <p:nvPr>
            <p:ph idx="1"/>
            <p:extLst>
              <p:ext uri="{D42A27DB-BD31-4B8C-83A1-F6EECF244321}">
                <p14:modId xmlns:p14="http://schemas.microsoft.com/office/powerpoint/2010/main" val="2997114046"/>
              </p:ext>
            </p:extLst>
          </p:nvPr>
        </p:nvGraphicFramePr>
        <p:xfrm>
          <a:off x="1395663" y="686636"/>
          <a:ext cx="9717505" cy="337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5F1B296-CE57-4781-A7D4-3B22EC72D360}"/>
              </a:ext>
            </a:extLst>
          </p:cNvPr>
          <p:cNvSpPr txBox="1"/>
          <p:nvPr/>
        </p:nvSpPr>
        <p:spPr>
          <a:xfrm>
            <a:off x="449179" y="3887284"/>
            <a:ext cx="9144000" cy="3231654"/>
          </a:xfrm>
          <a:prstGeom prst="rect">
            <a:avLst/>
          </a:prstGeom>
          <a:noFill/>
        </p:spPr>
        <p:txBody>
          <a:bodyPr wrap="square" rtlCol="0">
            <a:spAutoFit/>
          </a:bodyPr>
          <a:lstStyle/>
          <a:p>
            <a:endParaRPr lang="en-US" dirty="0"/>
          </a:p>
          <a:p>
            <a:pPr>
              <a:buFont typeface="Arial" pitchFamily="34" charset="0"/>
              <a:buChar char="•"/>
            </a:pPr>
            <a:r>
              <a:rPr lang="en-US" sz="2400" dirty="0"/>
              <a:t>Agreement in basic steps but different tools are used.</a:t>
            </a:r>
          </a:p>
          <a:p>
            <a:endParaRPr lang="en-US" sz="2400" dirty="0"/>
          </a:p>
          <a:p>
            <a:pPr>
              <a:buFont typeface="Arial" pitchFamily="34" charset="0"/>
              <a:buChar char="•"/>
            </a:pPr>
            <a:r>
              <a:rPr lang="en-US" sz="2400" dirty="0"/>
              <a:t>evaluation of currently available bioinformatics tools is needed</a:t>
            </a:r>
          </a:p>
          <a:p>
            <a:pPr lvl="1">
              <a:buFont typeface="Arial" pitchFamily="34" charset="0"/>
              <a:buChar char="•"/>
            </a:pPr>
            <a:r>
              <a:rPr lang="en-US" sz="2400" dirty="0"/>
              <a:t>it is unclear how widely results from different approaches can vary and thus affect downstream analyses</a:t>
            </a:r>
          </a:p>
          <a:p>
            <a:pPr lvl="1">
              <a:buFont typeface="Arial" pitchFamily="34" charset="0"/>
              <a:buChar char="•"/>
            </a:pPr>
            <a:r>
              <a:rPr lang="en-US" sz="2400" dirty="0"/>
              <a:t>Some of this work has already been initiated</a:t>
            </a:r>
          </a:p>
          <a:p>
            <a:pPr lvl="1">
              <a:buFont typeface="Arial" pitchFamily="34" charset="0"/>
              <a:buChar char="•"/>
            </a:pPr>
            <a:r>
              <a:rPr lang="en-US" sz="2400" dirty="0"/>
              <a:t>Minimal reporting standards are being developed</a:t>
            </a:r>
          </a:p>
          <a:p>
            <a:endParaRPr lang="en-US" dirty="0"/>
          </a:p>
        </p:txBody>
      </p:sp>
    </p:spTree>
    <p:extLst>
      <p:ext uri="{BB962C8B-B14F-4D97-AF65-F5344CB8AC3E}">
        <p14:creationId xmlns:p14="http://schemas.microsoft.com/office/powerpoint/2010/main" val="394534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762000"/>
            <a:ext cx="8229600" cy="884238"/>
          </a:xfrm>
        </p:spPr>
        <p:txBody>
          <a:bodyPr>
            <a:normAutofit fontScale="90000"/>
          </a:bodyPr>
          <a:lstStyle/>
          <a:p>
            <a:pPr algn="ctr"/>
            <a:r>
              <a:rPr lang="en-US" dirty="0"/>
              <a:t>Typical data – </a:t>
            </a:r>
            <a:br>
              <a:rPr lang="en-US" dirty="0"/>
            </a:br>
            <a:r>
              <a:rPr lang="en-US" dirty="0" err="1"/>
              <a:t>heirarchical</a:t>
            </a:r>
            <a:r>
              <a:rPr lang="en-US" dirty="0"/>
              <a:t> classifications</a:t>
            </a:r>
          </a:p>
        </p:txBody>
      </p:sp>
      <p:graphicFrame>
        <p:nvGraphicFramePr>
          <p:cNvPr id="4" name="Table 3"/>
          <p:cNvGraphicFramePr>
            <a:graphicFrameLocks noGrp="1"/>
          </p:cNvGraphicFramePr>
          <p:nvPr/>
        </p:nvGraphicFramePr>
        <p:xfrm>
          <a:off x="1828800" y="2209800"/>
          <a:ext cx="8534400" cy="1854200"/>
        </p:xfrm>
        <a:graphic>
          <a:graphicData uri="http://schemas.openxmlformats.org/drawingml/2006/table">
            <a:tbl>
              <a:tblPr firstRow="1" bandRow="1">
                <a:tableStyleId>{5C22544A-7EE6-4342-B048-85BDC9FD1C3A}</a:tableStyleId>
              </a:tblPr>
              <a:tblGrid>
                <a:gridCol w="6400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r>
                        <a:rPr lang="en-US" sz="1100" dirty="0" err="1">
                          <a:latin typeface="Arial" pitchFamily="34" charset="0"/>
                          <a:cs typeface="Arial" pitchFamily="34" charset="0"/>
                        </a:rPr>
                        <a:t>Taxon</a:t>
                      </a:r>
                      <a:endParaRPr lang="en-US" sz="1100" dirty="0">
                        <a:latin typeface="Arial" pitchFamily="34" charset="0"/>
                        <a:cs typeface="Arial" pitchFamily="34" charset="0"/>
                      </a:endParaRPr>
                    </a:p>
                  </a:txBody>
                  <a:tcPr/>
                </a:tc>
                <a:tc>
                  <a:txBody>
                    <a:bodyPr/>
                    <a:lstStyle/>
                    <a:p>
                      <a:r>
                        <a:rPr lang="en-US" sz="1100" dirty="0">
                          <a:latin typeface="Arial" pitchFamily="34" charset="0"/>
                          <a:cs typeface="Arial" pitchFamily="34" charset="0"/>
                        </a:rPr>
                        <a:t>Sample1</a:t>
                      </a:r>
                    </a:p>
                  </a:txBody>
                  <a:tcPr/>
                </a:tc>
                <a:tc>
                  <a:txBody>
                    <a:bodyPr/>
                    <a:lstStyle/>
                    <a:p>
                      <a:r>
                        <a:rPr lang="en-US" sz="1100" dirty="0">
                          <a:latin typeface="Arial" pitchFamily="34" charset="0"/>
                          <a:cs typeface="Arial" pitchFamily="34" charset="0"/>
                        </a:rPr>
                        <a:t>Sample2</a:t>
                      </a:r>
                    </a:p>
                  </a:txBody>
                  <a:tcPr/>
                </a:tc>
                <a:extLst>
                  <a:ext uri="{0D108BD9-81ED-4DB2-BD59-A6C34878D82A}">
                    <a16:rowId xmlns:a16="http://schemas.microsoft.com/office/drawing/2014/main" val="10000"/>
                  </a:ext>
                </a:extLst>
              </a:tr>
              <a:tr h="370840">
                <a:tc>
                  <a:txBody>
                    <a:bodyPr/>
                    <a:lstStyle/>
                    <a:p>
                      <a:pPr algn="l"/>
                      <a:r>
                        <a:rPr lang="en-US" sz="1100" dirty="0">
                          <a:solidFill>
                            <a:schemeClr val="tx1"/>
                          </a:solidFill>
                          <a:latin typeface="Arial" pitchFamily="34" charset="0"/>
                          <a:ea typeface="+mn-ea"/>
                          <a:cs typeface="Arial" pitchFamily="34" charset="0"/>
                        </a:rPr>
                        <a:t>/Root/Bacteria/"</a:t>
                      </a:r>
                      <a:r>
                        <a:rPr lang="en-US" sz="1100" dirty="0" err="1">
                          <a:solidFill>
                            <a:schemeClr val="tx1"/>
                          </a:solidFill>
                          <a:latin typeface="Arial" pitchFamily="34" charset="0"/>
                          <a:ea typeface="+mn-ea"/>
                          <a:cs typeface="Arial" pitchFamily="34" charset="0"/>
                        </a:rPr>
                        <a:t>Bacteroidetes</a:t>
                      </a:r>
                      <a:r>
                        <a:rPr lang="en-US" sz="1100" dirty="0">
                          <a:solidFill>
                            <a:schemeClr val="tx1"/>
                          </a:solidFill>
                          <a:latin typeface="Arial" pitchFamily="34" charset="0"/>
                          <a:ea typeface="+mn-ea"/>
                          <a:cs typeface="Arial" pitchFamily="34" charset="0"/>
                        </a:rPr>
                        <a:t>"/"</a:t>
                      </a:r>
                      <a:r>
                        <a:rPr lang="en-US" sz="1100" dirty="0" err="1">
                          <a:solidFill>
                            <a:schemeClr val="tx1"/>
                          </a:solidFill>
                          <a:latin typeface="Arial" pitchFamily="34" charset="0"/>
                          <a:ea typeface="+mn-ea"/>
                          <a:cs typeface="Arial" pitchFamily="34" charset="0"/>
                        </a:rPr>
                        <a:t>Bacteroidia</a:t>
                      </a:r>
                      <a:r>
                        <a:rPr lang="en-US" sz="1100" dirty="0">
                          <a:solidFill>
                            <a:schemeClr val="tx1"/>
                          </a:solidFill>
                          <a:latin typeface="Arial" pitchFamily="34" charset="0"/>
                          <a:ea typeface="+mn-ea"/>
                          <a:cs typeface="Arial" pitchFamily="34" charset="0"/>
                        </a:rPr>
                        <a:t>"/"</a:t>
                      </a:r>
                      <a:r>
                        <a:rPr lang="en-US" sz="1100" dirty="0" err="1">
                          <a:solidFill>
                            <a:schemeClr val="tx1"/>
                          </a:solidFill>
                          <a:latin typeface="Arial" pitchFamily="34" charset="0"/>
                          <a:ea typeface="+mn-ea"/>
                          <a:cs typeface="Arial" pitchFamily="34" charset="0"/>
                        </a:rPr>
                        <a:t>Bacteroidales</a:t>
                      </a:r>
                      <a:r>
                        <a:rPr lang="en-US" sz="1100" dirty="0">
                          <a:solidFill>
                            <a:schemeClr val="tx1"/>
                          </a:solidFill>
                          <a:latin typeface="Arial" pitchFamily="34" charset="0"/>
                          <a:ea typeface="+mn-ea"/>
                          <a:cs typeface="Arial" pitchFamily="34" charset="0"/>
                        </a:rPr>
                        <a:t>"/"</a:t>
                      </a:r>
                      <a:r>
                        <a:rPr lang="en-US" sz="1100" dirty="0" err="1">
                          <a:solidFill>
                            <a:schemeClr val="tx1"/>
                          </a:solidFill>
                          <a:latin typeface="Arial" pitchFamily="34" charset="0"/>
                          <a:ea typeface="+mn-ea"/>
                          <a:cs typeface="Arial" pitchFamily="34" charset="0"/>
                        </a:rPr>
                        <a:t>Porphyromonadaceae</a:t>
                      </a:r>
                      <a:r>
                        <a:rPr lang="en-US" sz="1100" dirty="0">
                          <a:solidFill>
                            <a:schemeClr val="tx1"/>
                          </a:solidFill>
                          <a:latin typeface="Arial" pitchFamily="34" charset="0"/>
                          <a:ea typeface="+mn-ea"/>
                          <a:cs typeface="Arial" pitchFamily="34" charset="0"/>
                        </a:rPr>
                        <a:t>"/</a:t>
                      </a:r>
                      <a:r>
                        <a:rPr lang="en-US" sz="1100" dirty="0" err="1">
                          <a:solidFill>
                            <a:schemeClr val="tx1"/>
                          </a:solidFill>
                          <a:latin typeface="Arial" pitchFamily="34" charset="0"/>
                          <a:ea typeface="+mn-ea"/>
                          <a:cs typeface="Arial" pitchFamily="34" charset="0"/>
                        </a:rPr>
                        <a:t>Paludibacter</a:t>
                      </a:r>
                      <a:endParaRPr lang="en-US" sz="1100" dirty="0">
                        <a:latin typeface="Arial" pitchFamily="34" charset="0"/>
                        <a:cs typeface="Arial" pitchFamily="34" charset="0"/>
                      </a:endParaRPr>
                    </a:p>
                  </a:txBody>
                  <a:tcPr anchor="ctr"/>
                </a:tc>
                <a:tc>
                  <a:txBody>
                    <a:bodyPr/>
                    <a:lstStyle/>
                    <a:p>
                      <a:pPr algn="r"/>
                      <a:r>
                        <a:rPr lang="en-US" sz="1100" dirty="0">
                          <a:latin typeface="Arial" pitchFamily="34" charset="0"/>
                          <a:cs typeface="Arial" pitchFamily="34" charset="0"/>
                        </a:rPr>
                        <a:t>74</a:t>
                      </a:r>
                    </a:p>
                  </a:txBody>
                  <a:tcPr anchor="ctr"/>
                </a:tc>
                <a:tc>
                  <a:txBody>
                    <a:bodyPr/>
                    <a:lstStyle/>
                    <a:p>
                      <a:pPr algn="r"/>
                      <a:r>
                        <a:rPr lang="en-US" sz="1100" dirty="0">
                          <a:latin typeface="Arial" pitchFamily="34" charset="0"/>
                          <a:cs typeface="Arial" pitchFamily="34" charset="0"/>
                        </a:rPr>
                        <a:t>19</a:t>
                      </a:r>
                    </a:p>
                  </a:txBody>
                  <a:tcPr anchor="ctr"/>
                </a:tc>
                <a:extLst>
                  <a:ext uri="{0D108BD9-81ED-4DB2-BD59-A6C34878D82A}">
                    <a16:rowId xmlns:a16="http://schemas.microsoft.com/office/drawing/2014/main" val="10001"/>
                  </a:ext>
                </a:extLst>
              </a:tr>
              <a:tr h="370840">
                <a:tc>
                  <a:txBody>
                    <a:bodyPr/>
                    <a:lstStyle/>
                    <a:p>
                      <a:pPr algn="l"/>
                      <a:r>
                        <a:rPr lang="en-US" sz="1100" dirty="0">
                          <a:solidFill>
                            <a:schemeClr val="tx1"/>
                          </a:solidFill>
                          <a:latin typeface="Arial" pitchFamily="34" charset="0"/>
                          <a:ea typeface="+mn-ea"/>
                          <a:cs typeface="Arial" pitchFamily="34" charset="0"/>
                        </a:rPr>
                        <a:t>/Root/Bacteria/"</a:t>
                      </a:r>
                      <a:r>
                        <a:rPr lang="en-US" sz="1100" dirty="0" err="1">
                          <a:solidFill>
                            <a:schemeClr val="tx1"/>
                          </a:solidFill>
                          <a:latin typeface="Arial" pitchFamily="34" charset="0"/>
                          <a:ea typeface="+mn-ea"/>
                          <a:cs typeface="Arial" pitchFamily="34" charset="0"/>
                        </a:rPr>
                        <a:t>Firmicutes</a:t>
                      </a:r>
                      <a:r>
                        <a:rPr lang="en-US" sz="1100" dirty="0">
                          <a:solidFill>
                            <a:schemeClr val="tx1"/>
                          </a:solidFill>
                          <a:latin typeface="Arial" pitchFamily="34" charset="0"/>
                          <a:ea typeface="+mn-ea"/>
                          <a:cs typeface="Arial" pitchFamily="34" charset="0"/>
                        </a:rPr>
                        <a:t>"/"Clostridia"/</a:t>
                      </a:r>
                      <a:r>
                        <a:rPr lang="en-US" sz="1100" dirty="0" err="1">
                          <a:solidFill>
                            <a:schemeClr val="tx1"/>
                          </a:solidFill>
                          <a:latin typeface="Arial" pitchFamily="34" charset="0"/>
                          <a:ea typeface="+mn-ea"/>
                          <a:cs typeface="Arial" pitchFamily="34" charset="0"/>
                        </a:rPr>
                        <a:t>Clostridiales</a:t>
                      </a:r>
                      <a:r>
                        <a:rPr lang="en-US" sz="1100" dirty="0">
                          <a:solidFill>
                            <a:schemeClr val="tx1"/>
                          </a:solidFill>
                          <a:latin typeface="Arial" pitchFamily="34" charset="0"/>
                          <a:ea typeface="+mn-ea"/>
                          <a:cs typeface="Arial" pitchFamily="34" charset="0"/>
                        </a:rPr>
                        <a:t>/"</a:t>
                      </a:r>
                      <a:r>
                        <a:rPr lang="en-US" sz="1100" dirty="0" err="1">
                          <a:solidFill>
                            <a:schemeClr val="tx1"/>
                          </a:solidFill>
                          <a:latin typeface="Arial" pitchFamily="34" charset="0"/>
                          <a:ea typeface="+mn-ea"/>
                          <a:cs typeface="Arial" pitchFamily="34" charset="0"/>
                        </a:rPr>
                        <a:t>Ruminococcaceae</a:t>
                      </a:r>
                      <a:r>
                        <a:rPr lang="en-US" sz="1100" dirty="0">
                          <a:solidFill>
                            <a:schemeClr val="tx1"/>
                          </a:solidFill>
                          <a:latin typeface="Arial" pitchFamily="34" charset="0"/>
                          <a:ea typeface="+mn-ea"/>
                          <a:cs typeface="Arial" pitchFamily="34" charset="0"/>
                        </a:rPr>
                        <a:t>"/</a:t>
                      </a:r>
                      <a:r>
                        <a:rPr lang="en-US" sz="1100" dirty="0" err="1">
                          <a:solidFill>
                            <a:schemeClr val="tx1"/>
                          </a:solidFill>
                          <a:latin typeface="Arial" pitchFamily="34" charset="0"/>
                          <a:ea typeface="+mn-ea"/>
                          <a:cs typeface="Arial" pitchFamily="34" charset="0"/>
                        </a:rPr>
                        <a:t>Oscillibacter</a:t>
                      </a:r>
                      <a:endParaRPr lang="en-US" sz="1100" dirty="0">
                        <a:latin typeface="Arial" pitchFamily="34" charset="0"/>
                        <a:cs typeface="Arial" pitchFamily="34" charset="0"/>
                      </a:endParaRPr>
                    </a:p>
                  </a:txBody>
                  <a:tcPr anchor="ctr"/>
                </a:tc>
                <a:tc>
                  <a:txBody>
                    <a:bodyPr/>
                    <a:lstStyle/>
                    <a:p>
                      <a:pPr algn="r"/>
                      <a:r>
                        <a:rPr lang="en-US" sz="1100" dirty="0">
                          <a:latin typeface="Arial" pitchFamily="34" charset="0"/>
                          <a:cs typeface="Arial" pitchFamily="34" charset="0"/>
                        </a:rPr>
                        <a:t>500</a:t>
                      </a:r>
                    </a:p>
                  </a:txBody>
                  <a:tcPr anchor="ctr"/>
                </a:tc>
                <a:tc>
                  <a:txBody>
                    <a:bodyPr/>
                    <a:lstStyle/>
                    <a:p>
                      <a:pPr algn="r"/>
                      <a:r>
                        <a:rPr lang="en-US" sz="1100" dirty="0">
                          <a:latin typeface="Arial" pitchFamily="34" charset="0"/>
                          <a:cs typeface="Arial" pitchFamily="34" charset="0"/>
                        </a:rPr>
                        <a:t>138</a:t>
                      </a:r>
                    </a:p>
                  </a:txBody>
                  <a:tcPr anchor="ctr"/>
                </a:tc>
                <a:extLst>
                  <a:ext uri="{0D108BD9-81ED-4DB2-BD59-A6C34878D82A}">
                    <a16:rowId xmlns:a16="http://schemas.microsoft.com/office/drawing/2014/main" val="10002"/>
                  </a:ext>
                </a:extLst>
              </a:tr>
              <a:tr h="370840">
                <a:tc>
                  <a:txBody>
                    <a:bodyPr/>
                    <a:lstStyle/>
                    <a:p>
                      <a:pPr algn="l" fontAlgn="b"/>
                      <a:r>
                        <a:rPr lang="en-US" sz="1100" b="0" i="0" u="none" strike="noStrike" dirty="0">
                          <a:latin typeface="Arial" pitchFamily="34" charset="0"/>
                          <a:cs typeface="Arial" pitchFamily="34" charset="0"/>
                        </a:rPr>
                        <a:t>   /Root/Bacteria/"</a:t>
                      </a:r>
                      <a:r>
                        <a:rPr lang="en-US" sz="1100" b="0" i="0" u="none" strike="noStrike" dirty="0" err="1">
                          <a:latin typeface="Arial" pitchFamily="34" charset="0"/>
                          <a:cs typeface="Arial" pitchFamily="34" charset="0"/>
                        </a:rPr>
                        <a:t>Firmicutes</a:t>
                      </a:r>
                      <a:r>
                        <a:rPr lang="en-US" sz="1100" b="0" i="0" u="none" strike="noStrike" dirty="0">
                          <a:latin typeface="Arial" pitchFamily="34" charset="0"/>
                          <a:cs typeface="Arial" pitchFamily="34" charset="0"/>
                        </a:rPr>
                        <a:t>"/"Clostridia"/</a:t>
                      </a:r>
                      <a:r>
                        <a:rPr lang="en-US" sz="1100" b="0" i="0" u="none" strike="noStrike" dirty="0" err="1">
                          <a:latin typeface="Arial" pitchFamily="34" charset="0"/>
                          <a:cs typeface="Arial" pitchFamily="34" charset="0"/>
                        </a:rPr>
                        <a:t>Clostridiales</a:t>
                      </a:r>
                      <a:r>
                        <a:rPr lang="en-US" sz="1100" b="0" i="0" u="none" strike="noStrike" dirty="0">
                          <a:latin typeface="Arial" pitchFamily="34" charset="0"/>
                          <a:cs typeface="Arial" pitchFamily="34" charset="0"/>
                        </a:rPr>
                        <a:t>/"</a:t>
                      </a:r>
                      <a:r>
                        <a:rPr lang="en-US" sz="1100" b="0" i="0" u="none" strike="noStrike" dirty="0" err="1">
                          <a:latin typeface="Arial" pitchFamily="34" charset="0"/>
                          <a:cs typeface="Arial" pitchFamily="34" charset="0"/>
                        </a:rPr>
                        <a:t>Lachnospiraceae</a:t>
                      </a:r>
                      <a:r>
                        <a:rPr lang="en-US" sz="1100" b="0" i="0" u="none" strike="noStrike" dirty="0">
                          <a:latin typeface="Arial" pitchFamily="34" charset="0"/>
                          <a:cs typeface="Arial" pitchFamily="34" charset="0"/>
                        </a:rPr>
                        <a:t>"/</a:t>
                      </a:r>
                      <a:r>
                        <a:rPr lang="en-US" sz="1100" b="0" i="0" u="none" strike="noStrike" dirty="0" err="1">
                          <a:latin typeface="Arial" pitchFamily="34" charset="0"/>
                          <a:cs typeface="Arial" pitchFamily="34" charset="0"/>
                        </a:rPr>
                        <a:t>Robinsoniella</a:t>
                      </a:r>
                      <a:endParaRPr lang="en-US" sz="1100" b="0" i="0" u="none" strike="noStrike" dirty="0">
                        <a:latin typeface="Arial" pitchFamily="34" charset="0"/>
                        <a:cs typeface="Arial" pitchFamily="34" charset="0"/>
                      </a:endParaRPr>
                    </a:p>
                  </a:txBody>
                  <a:tcPr marL="9525" marR="9525" marT="9525" marB="0" anchor="ctr"/>
                </a:tc>
                <a:tc>
                  <a:txBody>
                    <a:bodyPr/>
                    <a:lstStyle/>
                    <a:p>
                      <a:pPr algn="r" fontAlgn="b"/>
                      <a:r>
                        <a:rPr lang="en-US" sz="1100" b="0" i="0" u="none" strike="noStrike" dirty="0">
                          <a:latin typeface="Arial" pitchFamily="34" charset="0"/>
                          <a:cs typeface="Arial" pitchFamily="34" charset="0"/>
                        </a:rPr>
                        <a:t>137</a:t>
                      </a:r>
                    </a:p>
                  </a:txBody>
                  <a:tcPr marL="9525" marR="9525" marT="9525" marB="0" anchor="ctr"/>
                </a:tc>
                <a:tc>
                  <a:txBody>
                    <a:bodyPr/>
                    <a:lstStyle/>
                    <a:p>
                      <a:pPr algn="r" fontAlgn="b"/>
                      <a:r>
                        <a:rPr lang="en-US" sz="1100" b="0" i="0" u="none" strike="noStrike" dirty="0">
                          <a:latin typeface="Arial" pitchFamily="34" charset="0"/>
                          <a:cs typeface="Arial" pitchFamily="34" charset="0"/>
                        </a:rPr>
                        <a:t>156</a:t>
                      </a:r>
                    </a:p>
                  </a:txBody>
                  <a:tcPr marL="9525" marR="9525" marT="9525" marB="0" anchor="ctr"/>
                </a:tc>
                <a:extLst>
                  <a:ext uri="{0D108BD9-81ED-4DB2-BD59-A6C34878D82A}">
                    <a16:rowId xmlns:a16="http://schemas.microsoft.com/office/drawing/2014/main" val="10003"/>
                  </a:ext>
                </a:extLst>
              </a:tr>
              <a:tr h="370840">
                <a:tc>
                  <a:txBody>
                    <a:bodyPr/>
                    <a:lstStyle/>
                    <a:p>
                      <a:pPr algn="l" fontAlgn="b"/>
                      <a:r>
                        <a:rPr lang="en-US" sz="1100" b="0" i="0" u="none" strike="noStrike" dirty="0">
                          <a:latin typeface="Arial"/>
                        </a:rPr>
                        <a:t>   /Root/Bacteria/"</a:t>
                      </a:r>
                      <a:r>
                        <a:rPr lang="en-US" sz="1100" b="0" i="0" u="none" strike="noStrike" dirty="0" err="1">
                          <a:latin typeface="Arial"/>
                        </a:rPr>
                        <a:t>Actinobacteria</a:t>
                      </a:r>
                      <a:r>
                        <a:rPr lang="en-US" sz="1100" b="0" i="0" u="none" strike="noStrike" dirty="0">
                          <a:latin typeface="Arial"/>
                        </a:rPr>
                        <a:t>"/</a:t>
                      </a:r>
                      <a:r>
                        <a:rPr lang="en-US" sz="1100" b="0" i="0" u="none" strike="noStrike" dirty="0" err="1">
                          <a:latin typeface="Arial"/>
                        </a:rPr>
                        <a:t>Actinobacteria</a:t>
                      </a:r>
                      <a:r>
                        <a:rPr lang="en-US" sz="1100" b="0" i="0" u="none" strike="noStrike" dirty="0">
                          <a:latin typeface="Arial"/>
                        </a:rPr>
                        <a:t>/</a:t>
                      </a:r>
                      <a:r>
                        <a:rPr lang="en-US" sz="1100" b="0" i="0" u="none" strike="noStrike" dirty="0" err="1">
                          <a:latin typeface="Arial"/>
                        </a:rPr>
                        <a:t>Bifidobacteriales</a:t>
                      </a:r>
                      <a:r>
                        <a:rPr lang="en-US" sz="1100" b="0" i="0" u="none" strike="noStrike" dirty="0">
                          <a:latin typeface="Arial"/>
                        </a:rPr>
                        <a:t>/</a:t>
                      </a:r>
                      <a:r>
                        <a:rPr lang="en-US" sz="1100" b="0" i="0" u="none" strike="noStrike" dirty="0" err="1">
                          <a:latin typeface="Arial"/>
                        </a:rPr>
                        <a:t>Bifidobacteriaceae</a:t>
                      </a:r>
                      <a:r>
                        <a:rPr lang="en-US" sz="1100" b="0" i="0" u="none" strike="noStrike" dirty="0">
                          <a:latin typeface="Arial"/>
                        </a:rPr>
                        <a:t>/</a:t>
                      </a:r>
                      <a:r>
                        <a:rPr lang="en-US" sz="1100" b="0" i="0" u="none" strike="noStrike" dirty="0" err="1">
                          <a:latin typeface="Arial"/>
                        </a:rPr>
                        <a:t>Bifidobacterium</a:t>
                      </a:r>
                      <a:endParaRPr lang="en-US" sz="1100" b="0" i="0" u="none" strike="noStrike" dirty="0">
                        <a:latin typeface="Arial"/>
                      </a:endParaRPr>
                    </a:p>
                  </a:txBody>
                  <a:tcPr marL="9525" marR="9525" marT="9525" marB="0" anchor="ctr"/>
                </a:tc>
                <a:tc>
                  <a:txBody>
                    <a:bodyPr/>
                    <a:lstStyle/>
                    <a:p>
                      <a:pPr algn="r" fontAlgn="b"/>
                      <a:r>
                        <a:rPr lang="en-US" sz="1100" b="0" i="0" u="none" strike="noStrike">
                          <a:latin typeface="Arial"/>
                        </a:rPr>
                        <a:t>6</a:t>
                      </a:r>
                    </a:p>
                  </a:txBody>
                  <a:tcPr marL="9525" marR="9525" marT="9525" marB="0" anchor="ctr"/>
                </a:tc>
                <a:tc>
                  <a:txBody>
                    <a:bodyPr/>
                    <a:lstStyle/>
                    <a:p>
                      <a:pPr algn="r" fontAlgn="b"/>
                      <a:r>
                        <a:rPr lang="en-US" sz="1100" b="0" i="0" u="none" strike="noStrike" dirty="0">
                          <a:latin typeface="Arial"/>
                        </a:rPr>
                        <a:t>0</a:t>
                      </a:r>
                    </a:p>
                  </a:txBody>
                  <a:tcPr marL="9525" marR="9525" marT="9525" marB="0" anchor="ctr"/>
                </a:tc>
                <a:extLst>
                  <a:ext uri="{0D108BD9-81ED-4DB2-BD59-A6C34878D82A}">
                    <a16:rowId xmlns:a16="http://schemas.microsoft.com/office/drawing/2014/main" val="10004"/>
                  </a:ext>
                </a:extLst>
              </a:tr>
            </a:tbl>
          </a:graphicData>
        </a:graphic>
      </p:graphicFrame>
      <p:sp>
        <p:nvSpPr>
          <p:cNvPr id="5" name="Up Arrow 4"/>
          <p:cNvSpPr/>
          <p:nvPr/>
        </p:nvSpPr>
        <p:spPr>
          <a:xfrm>
            <a:off x="3200400" y="4343400"/>
            <a:ext cx="3048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Up Arrow 5"/>
          <p:cNvSpPr/>
          <p:nvPr/>
        </p:nvSpPr>
        <p:spPr>
          <a:xfrm>
            <a:off x="7239000" y="4419600"/>
            <a:ext cx="3048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2971800" y="5257800"/>
            <a:ext cx="1219200" cy="369888"/>
          </a:xfrm>
          <a:prstGeom prst="rect">
            <a:avLst/>
          </a:prstGeom>
          <a:noFill/>
          <a:ln w="9525">
            <a:noFill/>
            <a:miter lim="800000"/>
            <a:headEnd/>
            <a:tailEnd/>
          </a:ln>
        </p:spPr>
        <p:txBody>
          <a:bodyPr>
            <a:spAutoFit/>
          </a:bodyPr>
          <a:lstStyle/>
          <a:p>
            <a:r>
              <a:rPr lang="en-US"/>
              <a:t>Phyla</a:t>
            </a:r>
          </a:p>
        </p:txBody>
      </p:sp>
      <p:sp>
        <p:nvSpPr>
          <p:cNvPr id="8" name="TextBox 7"/>
          <p:cNvSpPr txBox="1">
            <a:spLocks noChangeArrowheads="1"/>
          </p:cNvSpPr>
          <p:nvPr/>
        </p:nvSpPr>
        <p:spPr bwMode="auto">
          <a:xfrm>
            <a:off x="7010400" y="5257800"/>
            <a:ext cx="1143000" cy="369888"/>
          </a:xfrm>
          <a:prstGeom prst="rect">
            <a:avLst/>
          </a:prstGeom>
          <a:noFill/>
          <a:ln w="9525">
            <a:noFill/>
            <a:miter lim="800000"/>
            <a:headEnd/>
            <a:tailEnd/>
          </a:ln>
        </p:spPr>
        <p:txBody>
          <a:bodyPr>
            <a:spAutoFit/>
          </a:bodyPr>
          <a:lstStyle/>
          <a:p>
            <a:r>
              <a:rPr lang="en-US"/>
              <a:t>Genus</a:t>
            </a:r>
          </a:p>
        </p:txBody>
      </p:sp>
      <p:sp>
        <p:nvSpPr>
          <p:cNvPr id="11" name="Oval 10"/>
          <p:cNvSpPr/>
          <p:nvPr/>
        </p:nvSpPr>
        <p:spPr>
          <a:xfrm>
            <a:off x="2819400" y="2514600"/>
            <a:ext cx="1066800" cy="1676400"/>
          </a:xfrm>
          <a:prstGeom prst="ellipse">
            <a:avLst/>
          </a:prstGeom>
          <a:solidFill>
            <a:srgbClr val="899639">
              <a:alpha val="50000"/>
            </a:srgbClr>
          </a:solidFill>
          <a:ln>
            <a:solidFill>
              <a:srgbClr val="89963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553200" y="2514600"/>
            <a:ext cx="1600200" cy="1676400"/>
          </a:xfrm>
          <a:prstGeom prst="ellipse">
            <a:avLst/>
          </a:prstGeom>
          <a:solidFill>
            <a:srgbClr val="899639">
              <a:alpha val="50000"/>
            </a:srgbClr>
          </a:solidFill>
          <a:ln>
            <a:solidFill>
              <a:srgbClr val="89963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 name="Diagram 1">
            <a:extLst>
              <a:ext uri="{FF2B5EF4-FFF2-40B4-BE49-F238E27FC236}">
                <a16:creationId xmlns:a16="http://schemas.microsoft.com/office/drawing/2014/main" id="{C16B2B5C-1051-452B-92D8-A705C55EE827}"/>
              </a:ext>
            </a:extLst>
          </p:cNvPr>
          <p:cNvGraphicFramePr/>
          <p:nvPr>
            <p:extLst>
              <p:ext uri="{D42A27DB-BD31-4B8C-83A1-F6EECF244321}">
                <p14:modId xmlns:p14="http://schemas.microsoft.com/office/powerpoint/2010/main" val="4077657031"/>
              </p:ext>
            </p:extLst>
          </p:nvPr>
        </p:nvGraphicFramePr>
        <p:xfrm>
          <a:off x="1828800" y="3469105"/>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solidFill>
                  <a:schemeClr val="bg2"/>
                </a:solidFill>
              </a:rPr>
              <a:t>What is the microbiome</a:t>
            </a:r>
          </a:p>
          <a:p>
            <a:r>
              <a:rPr lang="en-US" dirty="0">
                <a:solidFill>
                  <a:schemeClr val="bg2"/>
                </a:solidFill>
              </a:rPr>
              <a:t>Bioinformatics pipeline</a:t>
            </a:r>
          </a:p>
          <a:p>
            <a:r>
              <a:rPr lang="en-US" dirty="0"/>
              <a:t>Complications in microbiome data</a:t>
            </a:r>
          </a:p>
          <a:p>
            <a:r>
              <a:rPr lang="en-US" dirty="0">
                <a:solidFill>
                  <a:schemeClr val="bg2"/>
                </a:solidFill>
              </a:rPr>
              <a:t>How do you analyze sequence data</a:t>
            </a:r>
          </a:p>
          <a:p>
            <a:r>
              <a:rPr lang="en-US" dirty="0">
                <a:solidFill>
                  <a:schemeClr val="bg2"/>
                </a:solidFill>
              </a:rPr>
              <a:t>Considerations for longitudinal data</a:t>
            </a:r>
          </a:p>
          <a:p>
            <a:r>
              <a:rPr lang="en-US" dirty="0">
                <a:solidFill>
                  <a:schemeClr val="bg2"/>
                </a:solidFill>
              </a:rPr>
              <a:t>Useful packages and pipelines</a:t>
            </a:r>
          </a:p>
          <a:p>
            <a:endParaRPr lang="en-US" dirty="0"/>
          </a:p>
          <a:p>
            <a:endParaRPr lang="en-US" dirty="0"/>
          </a:p>
        </p:txBody>
      </p:sp>
    </p:spTree>
    <p:extLst>
      <p:ext uri="{BB962C8B-B14F-4D97-AF65-F5344CB8AC3E}">
        <p14:creationId xmlns:p14="http://schemas.microsoft.com/office/powerpoint/2010/main" val="223319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Nuances of </a:t>
            </a:r>
            <a:r>
              <a:rPr lang="en-US" dirty="0" err="1"/>
              <a:t>microbiome</a:t>
            </a:r>
            <a:r>
              <a:rPr lang="en-US" dirty="0"/>
              <a:t> data </a:t>
            </a:r>
          </a:p>
        </p:txBody>
      </p:sp>
      <p:sp>
        <p:nvSpPr>
          <p:cNvPr id="11267" name="Content Placeholder 2"/>
          <p:cNvSpPr>
            <a:spLocks noGrp="1"/>
          </p:cNvSpPr>
          <p:nvPr>
            <p:ph idx="1"/>
          </p:nvPr>
        </p:nvSpPr>
        <p:spPr>
          <a:xfrm>
            <a:off x="838200" y="1407695"/>
            <a:ext cx="8229600" cy="4800600"/>
          </a:xfrm>
        </p:spPr>
        <p:txBody>
          <a:bodyPr>
            <a:normAutofit/>
          </a:bodyPr>
          <a:lstStyle/>
          <a:p>
            <a:pPr lvl="1"/>
            <a:r>
              <a:rPr lang="en-US" sz="2000" dirty="0"/>
              <a:t>High dimensional &amp; Small sample sizes (p &gt; n)</a:t>
            </a:r>
          </a:p>
          <a:p>
            <a:pPr lvl="1"/>
            <a:r>
              <a:rPr lang="en-US" sz="2000" dirty="0"/>
              <a:t>Correlated (</a:t>
            </a:r>
            <a:r>
              <a:rPr lang="en-US" sz="2000" dirty="0" err="1"/>
              <a:t>heirarchical</a:t>
            </a:r>
            <a:r>
              <a:rPr lang="en-US" sz="2000" dirty="0"/>
              <a:t> </a:t>
            </a:r>
            <a:r>
              <a:rPr lang="en-US" sz="2000" dirty="0" err="1"/>
              <a:t>phylogenetic</a:t>
            </a:r>
            <a:r>
              <a:rPr lang="en-US" sz="2000" dirty="0"/>
              <a:t> tree)</a:t>
            </a:r>
          </a:p>
          <a:p>
            <a:pPr lvl="1"/>
            <a:r>
              <a:rPr lang="en-US" sz="2000" dirty="0"/>
              <a:t>Counts </a:t>
            </a:r>
          </a:p>
          <a:p>
            <a:pPr lvl="2"/>
            <a:r>
              <a:rPr lang="en-US" sz="2000" dirty="0"/>
              <a:t>Non-normal (non- continuous; non-negative)</a:t>
            </a:r>
          </a:p>
          <a:p>
            <a:pPr lvl="2"/>
            <a:r>
              <a:rPr lang="en-US" sz="2000" dirty="0"/>
              <a:t>Bounded by total number of sequences</a:t>
            </a:r>
          </a:p>
          <a:p>
            <a:pPr lvl="1"/>
            <a:r>
              <a:rPr lang="en-US" sz="2000" dirty="0"/>
              <a:t>Zero-inflated</a:t>
            </a:r>
          </a:p>
          <a:p>
            <a:pPr lvl="2"/>
            <a:r>
              <a:rPr lang="en-US" sz="2000" dirty="0"/>
              <a:t>Artifact of compiling a dataset from different samples</a:t>
            </a:r>
          </a:p>
          <a:p>
            <a:pPr lvl="1"/>
            <a:r>
              <a:rPr lang="en-US" sz="2000" dirty="0"/>
              <a:t>Variable sequencing effort </a:t>
            </a:r>
          </a:p>
          <a:p>
            <a:pPr lvl="2"/>
            <a:r>
              <a:rPr lang="en-US" sz="2000" dirty="0"/>
              <a:t>Variations in total # sequences obtained for each sample</a:t>
            </a:r>
          </a:p>
          <a:p>
            <a:pPr lvl="1"/>
            <a:r>
              <a:rPr lang="en-US" sz="2000" dirty="0"/>
              <a:t>Compositional data (relative abundance)</a:t>
            </a:r>
          </a:p>
          <a:p>
            <a:pPr lvl="1"/>
            <a:r>
              <a:rPr lang="en-US" sz="2000" dirty="0"/>
              <a:t>Complex designs (time course &amp; repeated measures)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084" y="1229310"/>
            <a:ext cx="8229600" cy="5410200"/>
          </a:xfrm>
        </p:spPr>
        <p:txBody>
          <a:bodyPr>
            <a:normAutofit/>
          </a:bodyPr>
          <a:lstStyle/>
          <a:p>
            <a:r>
              <a:rPr lang="en-US" dirty="0"/>
              <a:t>Why do we care?</a:t>
            </a:r>
          </a:p>
          <a:p>
            <a:pPr lvl="1"/>
            <a:r>
              <a:rPr lang="en-US" dirty="0"/>
              <a:t>All methods have underlying assumptions which are often violated by this data</a:t>
            </a:r>
          </a:p>
          <a:p>
            <a:pPr lvl="1"/>
            <a:r>
              <a:rPr lang="en-US" dirty="0"/>
              <a:t>“All models are wrong, some are useful.”</a:t>
            </a:r>
          </a:p>
          <a:p>
            <a:r>
              <a:rPr lang="en-US" dirty="0"/>
              <a:t>Ignoring these characteristics by using common statistical methods</a:t>
            </a:r>
          </a:p>
          <a:p>
            <a:pPr lvl="1"/>
            <a:r>
              <a:rPr lang="en-US" dirty="0"/>
              <a:t> can bias estimated parameters and standard errors, </a:t>
            </a:r>
          </a:p>
          <a:p>
            <a:pPr lvl="1"/>
            <a:r>
              <a:rPr lang="en-US" dirty="0"/>
              <a:t>result in spurious correlation and </a:t>
            </a:r>
          </a:p>
          <a:p>
            <a:pPr lvl="1"/>
            <a:r>
              <a:rPr lang="en-US" dirty="0"/>
              <a:t>produce misleading conclusions </a:t>
            </a:r>
          </a:p>
          <a:p>
            <a:r>
              <a:rPr lang="en-US" dirty="0"/>
              <a:t>“Microbial data has been known to present unique statistical challenges that defy most conventional models” (Tang and Nicolae, </a:t>
            </a:r>
            <a:r>
              <a:rPr lang="en-US" b="1" dirty="0"/>
              <a:t>arXiv:1706.06380</a:t>
            </a:r>
            <a:r>
              <a:rPr lang="en-US" dirty="0"/>
              <a:t>)</a:t>
            </a:r>
          </a:p>
        </p:txBody>
      </p:sp>
      <p:sp>
        <p:nvSpPr>
          <p:cNvPr id="4" name="Title 1"/>
          <p:cNvSpPr txBox="1">
            <a:spLocks/>
          </p:cNvSpPr>
          <p:nvPr/>
        </p:nvSpPr>
        <p:spPr>
          <a:xfrm>
            <a:off x="-208547" y="218490"/>
            <a:ext cx="8229600" cy="1143000"/>
          </a:xfrm>
          <a:prstGeom prst="rect">
            <a:avLst/>
          </a:prstGeom>
        </p:spPr>
        <p:txBody>
          <a:bodyPr vert="horz" lIns="91440" tIns="45720" rIns="91440" bIns="45720" rtlCol="0" anchor="ctr">
            <a:normAutofit fontScale="90000" lnSpcReduction="10000"/>
          </a:bodyPr>
          <a:lstStyle/>
          <a:p>
            <a:pPr algn="ctr">
              <a:spcBef>
                <a:spcPct val="0"/>
              </a:spcBef>
              <a:defRPr/>
            </a:pPr>
            <a:r>
              <a:rPr lang="en-US" sz="4000" b="1" dirty="0">
                <a:latin typeface="+mj-lt"/>
                <a:ea typeface="+mj-ea"/>
                <a:cs typeface="+mj-cs"/>
              </a:rPr>
              <a:t>Typical Characteristics of Microbiota Data</a:t>
            </a:r>
            <a:br>
              <a:rPr lang="en-US" sz="4400" dirty="0">
                <a:latin typeface="+mj-lt"/>
                <a:ea typeface="+mj-ea"/>
                <a:cs typeface="+mj-cs"/>
              </a:rPr>
            </a:br>
            <a:endParaRPr lang="en-US" sz="4400" dirty="0">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a:xfrm>
            <a:off x="954505" y="319881"/>
            <a:ext cx="8229600" cy="884238"/>
          </a:xfrm>
        </p:spPr>
        <p:txBody>
          <a:bodyPr>
            <a:normAutofit fontScale="90000"/>
          </a:bodyPr>
          <a:lstStyle/>
          <a:p>
            <a:r>
              <a:rPr lang="en-US" dirty="0"/>
              <a:t>Statistical Analysis of Microbiome data</a:t>
            </a:r>
            <a:br>
              <a:rPr lang="en-US" dirty="0"/>
            </a:br>
            <a:endParaRPr lang="en-US" dirty="0"/>
          </a:p>
        </p:txBody>
      </p:sp>
      <p:sp>
        <p:nvSpPr>
          <p:cNvPr id="10243" name="Content Placeholder 7"/>
          <p:cNvSpPr>
            <a:spLocks noGrp="1"/>
          </p:cNvSpPr>
          <p:nvPr>
            <p:ph idx="1"/>
          </p:nvPr>
        </p:nvSpPr>
        <p:spPr>
          <a:xfrm>
            <a:off x="304800" y="975519"/>
            <a:ext cx="11582400" cy="5562600"/>
          </a:xfrm>
        </p:spPr>
        <p:txBody>
          <a:bodyPr>
            <a:normAutofit/>
          </a:bodyPr>
          <a:lstStyle/>
          <a:p>
            <a:pPr lvl="1"/>
            <a:r>
              <a:rPr lang="en-US" sz="2400" b="1" dirty="0"/>
              <a:t>Total Bacterial Load</a:t>
            </a:r>
          </a:p>
          <a:p>
            <a:pPr lvl="1"/>
            <a:r>
              <a:rPr lang="en-US" sz="2400" b="1" dirty="0"/>
              <a:t>Alpha Diversity</a:t>
            </a:r>
          </a:p>
          <a:p>
            <a:pPr lvl="2"/>
            <a:r>
              <a:rPr lang="en-US" sz="2200" dirty="0"/>
              <a:t>Richness</a:t>
            </a:r>
          </a:p>
          <a:p>
            <a:pPr lvl="2"/>
            <a:r>
              <a:rPr lang="en-US" sz="2200" dirty="0"/>
              <a:t>Evenness</a:t>
            </a:r>
          </a:p>
          <a:p>
            <a:pPr lvl="1"/>
            <a:r>
              <a:rPr lang="en-US" b="1" dirty="0"/>
              <a:t>Beta Diversity</a:t>
            </a:r>
            <a:endParaRPr lang="en-US" sz="2400" b="1" dirty="0"/>
          </a:p>
          <a:p>
            <a:pPr lvl="2"/>
            <a:r>
              <a:rPr lang="en-US" dirty="0"/>
              <a:t>Ordination</a:t>
            </a:r>
          </a:p>
          <a:p>
            <a:pPr lvl="3"/>
            <a:r>
              <a:rPr lang="en-US" sz="2000" dirty="0"/>
              <a:t>PCA vs </a:t>
            </a:r>
            <a:r>
              <a:rPr lang="en-US" sz="2000" dirty="0" err="1"/>
              <a:t>PCoA</a:t>
            </a:r>
            <a:endParaRPr lang="en-US" sz="2000" dirty="0"/>
          </a:p>
          <a:p>
            <a:pPr lvl="2"/>
            <a:r>
              <a:rPr lang="en-US" dirty="0"/>
              <a:t>Taxa comparisons </a:t>
            </a:r>
          </a:p>
          <a:p>
            <a:pPr lvl="3"/>
            <a:r>
              <a:rPr lang="en-US" dirty="0"/>
              <a:t>Non-parametric </a:t>
            </a:r>
          </a:p>
          <a:p>
            <a:pPr lvl="3"/>
            <a:r>
              <a:rPr lang="en-US" dirty="0"/>
              <a:t>Negative binomial (</a:t>
            </a:r>
            <a:r>
              <a:rPr lang="en-US" dirty="0" err="1"/>
              <a:t>DEseq</a:t>
            </a:r>
            <a:r>
              <a:rPr lang="en-US" dirty="0"/>
              <a:t> - genome biology 2010)</a:t>
            </a:r>
          </a:p>
          <a:p>
            <a:pPr lvl="3"/>
            <a:r>
              <a:rPr lang="en-US" dirty="0"/>
              <a:t>Beta-Binomial (</a:t>
            </a:r>
            <a:r>
              <a:rPr lang="en-US" dirty="0" err="1"/>
              <a:t>BBseq</a:t>
            </a:r>
            <a:r>
              <a:rPr lang="en-US" dirty="0"/>
              <a:t> - bioinformatics 2011)</a:t>
            </a:r>
          </a:p>
          <a:p>
            <a:pPr lvl="3"/>
            <a:r>
              <a:rPr lang="en-US" dirty="0"/>
              <a:t>interactions and multivariate structure of the bacterial communities.</a:t>
            </a:r>
          </a:p>
          <a:p>
            <a:pPr lvl="3"/>
            <a:r>
              <a:rPr lang="en-US" dirty="0"/>
              <a:t>These microbes are not present in isolation and understanding the entire community is important.</a:t>
            </a:r>
          </a:p>
          <a:p>
            <a:pPr lvl="1" eaLnBrk="1" hangingPunct="1"/>
            <a:r>
              <a:rPr lang="en-US" sz="2400" dirty="0"/>
              <a:t>Machine learning, networks, multinomial Dirichlet</a:t>
            </a:r>
          </a:p>
          <a:p>
            <a:pPr lvl="1" eaLnBrk="1" hangingPunct="1"/>
            <a:r>
              <a:rPr lang="en-US" dirty="0"/>
              <a:t>Longitudinal Data</a:t>
            </a:r>
            <a:endParaRPr lang="en-US" sz="2400" dirty="0"/>
          </a:p>
          <a:p>
            <a:pPr marL="914400" lvl="2" indent="0">
              <a:buNone/>
            </a:pPr>
            <a:endParaRPr lang="en-US" sz="2200" dirty="0"/>
          </a:p>
        </p:txBody>
      </p:sp>
    </p:spTree>
    <p:extLst>
      <p:ext uri="{BB962C8B-B14F-4D97-AF65-F5344CB8AC3E}">
        <p14:creationId xmlns:p14="http://schemas.microsoft.com/office/powerpoint/2010/main" val="392768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EE4E-3D93-4361-8F74-2FF7E10C2411}"/>
              </a:ext>
            </a:extLst>
          </p:cNvPr>
          <p:cNvSpPr>
            <a:spLocks noGrp="1"/>
          </p:cNvSpPr>
          <p:nvPr>
            <p:ph type="title"/>
          </p:nvPr>
        </p:nvSpPr>
        <p:spPr/>
        <p:txBody>
          <a:bodyPr/>
          <a:lstStyle/>
          <a:p>
            <a:r>
              <a:rPr lang="en-US" dirty="0"/>
              <a:t>Total Bacterial Load</a:t>
            </a:r>
          </a:p>
        </p:txBody>
      </p:sp>
      <p:sp>
        <p:nvSpPr>
          <p:cNvPr id="3" name="Content Placeholder 2">
            <a:extLst>
              <a:ext uri="{FF2B5EF4-FFF2-40B4-BE49-F238E27FC236}">
                <a16:creationId xmlns:a16="http://schemas.microsoft.com/office/drawing/2014/main" id="{E9911BDE-16E3-4031-B2E3-5A560A11ABF4}"/>
              </a:ext>
            </a:extLst>
          </p:cNvPr>
          <p:cNvSpPr>
            <a:spLocks noGrp="1"/>
          </p:cNvSpPr>
          <p:nvPr>
            <p:ph idx="1"/>
          </p:nvPr>
        </p:nvSpPr>
        <p:spPr/>
        <p:txBody>
          <a:bodyPr/>
          <a:lstStyle/>
          <a:p>
            <a:r>
              <a:rPr lang="en-US" dirty="0"/>
              <a:t>Total Bacterial load  (TBL) is not equal to sequence counts</a:t>
            </a:r>
          </a:p>
          <a:p>
            <a:pPr lvl="1"/>
            <a:r>
              <a:rPr lang="en-US" dirty="0"/>
              <a:t>TBL– measurable quantity of bacteria on an organism</a:t>
            </a:r>
          </a:p>
          <a:p>
            <a:pPr lvl="1"/>
            <a:r>
              <a:rPr lang="en-US" dirty="0"/>
              <a:t>Sequence counts – number of sequences obtained at the end of the bioinformatics pipeline</a:t>
            </a:r>
          </a:p>
          <a:p>
            <a:r>
              <a:rPr lang="en-US" dirty="0"/>
              <a:t>TBL can be an indicator of clinical outcomes</a:t>
            </a:r>
          </a:p>
        </p:txBody>
      </p:sp>
    </p:spTree>
    <p:extLst>
      <p:ext uri="{BB962C8B-B14F-4D97-AF65-F5344CB8AC3E}">
        <p14:creationId xmlns:p14="http://schemas.microsoft.com/office/powerpoint/2010/main" val="152817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54BE-2B2F-4660-9082-FA4BF8CFA8C5}"/>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A8F3FB14-A8D9-4ACF-B8C6-0C543359725E}"/>
              </a:ext>
            </a:extLst>
          </p:cNvPr>
          <p:cNvSpPr>
            <a:spLocks noGrp="1"/>
          </p:cNvSpPr>
          <p:nvPr>
            <p:ph idx="1"/>
          </p:nvPr>
        </p:nvSpPr>
        <p:spPr/>
        <p:txBody>
          <a:bodyPr/>
          <a:lstStyle/>
          <a:p>
            <a:r>
              <a:rPr lang="en-US" dirty="0"/>
              <a:t>This talk has been adapted from a talk given by Dr. Brandie Wagner titled, “</a:t>
            </a:r>
            <a:r>
              <a:rPr lang="en-US" b="1" i="1" dirty="0"/>
              <a:t>Breathable Statistics for the CF Microbiome” (NACFC 2017).</a:t>
            </a:r>
            <a:endParaRPr lang="en-US" dirty="0"/>
          </a:p>
        </p:txBody>
      </p:sp>
    </p:spTree>
    <p:extLst>
      <p:ext uri="{BB962C8B-B14F-4D97-AF65-F5344CB8AC3E}">
        <p14:creationId xmlns:p14="http://schemas.microsoft.com/office/powerpoint/2010/main" val="340144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3BE5-C685-4BC3-951A-E07AF035E863}"/>
              </a:ext>
            </a:extLst>
          </p:cNvPr>
          <p:cNvSpPr>
            <a:spLocks noGrp="1"/>
          </p:cNvSpPr>
          <p:nvPr>
            <p:ph type="title"/>
          </p:nvPr>
        </p:nvSpPr>
        <p:spPr/>
        <p:txBody>
          <a:bodyPr>
            <a:normAutofit/>
          </a:bodyPr>
          <a:lstStyle/>
          <a:p>
            <a:r>
              <a:rPr lang="en-US" dirty="0"/>
              <a:t>More sequences ≠ more bacterial load</a:t>
            </a:r>
          </a:p>
        </p:txBody>
      </p:sp>
      <p:pic>
        <p:nvPicPr>
          <p:cNvPr id="5" name="Picture 4">
            <a:extLst>
              <a:ext uri="{FF2B5EF4-FFF2-40B4-BE49-F238E27FC236}">
                <a16:creationId xmlns:a16="http://schemas.microsoft.com/office/drawing/2014/main" id="{BBDFE82B-5AB7-4BFF-8C3A-0F8E937C1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515" y="1323776"/>
            <a:ext cx="6766560" cy="5074920"/>
          </a:xfrm>
          <a:prstGeom prst="rect">
            <a:avLst/>
          </a:prstGeom>
        </p:spPr>
      </p:pic>
      <p:sp>
        <p:nvSpPr>
          <p:cNvPr id="8" name="Rectangle 7">
            <a:extLst>
              <a:ext uri="{FF2B5EF4-FFF2-40B4-BE49-F238E27FC236}">
                <a16:creationId xmlns:a16="http://schemas.microsoft.com/office/drawing/2014/main" id="{E850AEA1-5CD3-4E19-8C46-B00932150ADE}"/>
              </a:ext>
            </a:extLst>
          </p:cNvPr>
          <p:cNvSpPr/>
          <p:nvPr/>
        </p:nvSpPr>
        <p:spPr>
          <a:xfrm>
            <a:off x="8534400" y="6398696"/>
            <a:ext cx="6096000" cy="369332"/>
          </a:xfrm>
          <a:prstGeom prst="rect">
            <a:avLst/>
          </a:prstGeom>
        </p:spPr>
        <p:txBody>
          <a:bodyPr>
            <a:spAutoFit/>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Zemanick et al. ERJ</a:t>
            </a:r>
            <a:r>
              <a:rPr lang="en-US" i="1" dirty="0">
                <a:latin typeface="Calibri" panose="020F0502020204030204" pitchFamily="34" charset="0"/>
                <a:ea typeface="Times New Roman" panose="02020603050405020304" pitchFamily="18" charset="0"/>
                <a:cs typeface="Times New Roman" panose="02020603050405020304" pitchFamily="18" charset="0"/>
              </a:rPr>
              <a:t>. (2017) In press.</a:t>
            </a:r>
            <a:endParaRPr lang="en-US" dirty="0"/>
          </a:p>
        </p:txBody>
      </p:sp>
    </p:spTree>
    <p:extLst>
      <p:ext uri="{BB962C8B-B14F-4D97-AF65-F5344CB8AC3E}">
        <p14:creationId xmlns:p14="http://schemas.microsoft.com/office/powerpoint/2010/main" val="40720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solidFill>
                  <a:schemeClr val="bg2"/>
                </a:solidFill>
              </a:rPr>
              <a:t>What is the microbiome</a:t>
            </a:r>
          </a:p>
          <a:p>
            <a:r>
              <a:rPr lang="en-US" dirty="0">
                <a:solidFill>
                  <a:schemeClr val="bg2"/>
                </a:solidFill>
              </a:rPr>
              <a:t>Bioinformatics pipeline</a:t>
            </a:r>
          </a:p>
          <a:p>
            <a:r>
              <a:rPr lang="en-US" dirty="0">
                <a:solidFill>
                  <a:schemeClr val="bg2"/>
                </a:solidFill>
              </a:rPr>
              <a:t>Complications in microbiome data</a:t>
            </a:r>
          </a:p>
          <a:p>
            <a:r>
              <a:rPr lang="en-US" dirty="0"/>
              <a:t>How do you analyze sequence data</a:t>
            </a:r>
          </a:p>
          <a:p>
            <a:r>
              <a:rPr lang="en-US" dirty="0">
                <a:solidFill>
                  <a:schemeClr val="bg2"/>
                </a:solidFill>
              </a:rPr>
              <a:t>Considerations for longitudinal data</a:t>
            </a:r>
          </a:p>
          <a:p>
            <a:r>
              <a:rPr lang="en-US" dirty="0">
                <a:solidFill>
                  <a:schemeClr val="bg2"/>
                </a:solidFill>
              </a:rPr>
              <a:t>Useful packages and pipelines</a:t>
            </a:r>
          </a:p>
          <a:p>
            <a:endParaRPr lang="en-US" dirty="0"/>
          </a:p>
          <a:p>
            <a:endParaRPr lang="en-US" dirty="0"/>
          </a:p>
        </p:txBody>
      </p:sp>
    </p:spTree>
    <p:extLst>
      <p:ext uri="{BB962C8B-B14F-4D97-AF65-F5344CB8AC3E}">
        <p14:creationId xmlns:p14="http://schemas.microsoft.com/office/powerpoint/2010/main" val="75694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a:xfrm>
            <a:off x="954505" y="319881"/>
            <a:ext cx="8229600" cy="884238"/>
          </a:xfrm>
        </p:spPr>
        <p:txBody>
          <a:bodyPr>
            <a:normAutofit fontScale="90000"/>
          </a:bodyPr>
          <a:lstStyle/>
          <a:p>
            <a:r>
              <a:rPr lang="en-US" dirty="0"/>
              <a:t>Statistical Analysis of Microbiome data</a:t>
            </a:r>
            <a:br>
              <a:rPr lang="en-US" dirty="0"/>
            </a:br>
            <a:endParaRPr lang="en-US" dirty="0"/>
          </a:p>
        </p:txBody>
      </p:sp>
      <p:sp>
        <p:nvSpPr>
          <p:cNvPr id="10243" name="Content Placeholder 7"/>
          <p:cNvSpPr>
            <a:spLocks noGrp="1"/>
          </p:cNvSpPr>
          <p:nvPr>
            <p:ph idx="1"/>
          </p:nvPr>
        </p:nvSpPr>
        <p:spPr>
          <a:xfrm>
            <a:off x="304800" y="975519"/>
            <a:ext cx="11582400" cy="5562600"/>
          </a:xfrm>
        </p:spPr>
        <p:txBody>
          <a:bodyPr>
            <a:normAutofit/>
          </a:bodyPr>
          <a:lstStyle/>
          <a:p>
            <a:pPr lvl="1"/>
            <a:r>
              <a:rPr lang="en-US" sz="2400" b="1" dirty="0"/>
              <a:t>Total Bacterial Load</a:t>
            </a:r>
          </a:p>
          <a:p>
            <a:pPr lvl="1"/>
            <a:r>
              <a:rPr lang="en-US" sz="2400" b="1" dirty="0"/>
              <a:t>Alpha Diversity</a:t>
            </a:r>
          </a:p>
          <a:p>
            <a:pPr lvl="2"/>
            <a:r>
              <a:rPr lang="en-US" sz="2200" dirty="0"/>
              <a:t>Richness</a:t>
            </a:r>
          </a:p>
          <a:p>
            <a:pPr lvl="2"/>
            <a:r>
              <a:rPr lang="en-US" sz="2200" dirty="0"/>
              <a:t>Evenness</a:t>
            </a:r>
          </a:p>
          <a:p>
            <a:pPr lvl="1"/>
            <a:r>
              <a:rPr lang="en-US" b="1" dirty="0"/>
              <a:t>Beta Diversity</a:t>
            </a:r>
            <a:endParaRPr lang="en-US" sz="2400" b="1" dirty="0"/>
          </a:p>
          <a:p>
            <a:pPr lvl="2"/>
            <a:r>
              <a:rPr lang="en-US" dirty="0"/>
              <a:t>Ordination</a:t>
            </a:r>
          </a:p>
          <a:p>
            <a:pPr lvl="3"/>
            <a:r>
              <a:rPr lang="en-US" sz="2000" dirty="0"/>
              <a:t>PCA vs </a:t>
            </a:r>
            <a:r>
              <a:rPr lang="en-US" sz="2000" dirty="0" err="1"/>
              <a:t>PCoA</a:t>
            </a:r>
            <a:endParaRPr lang="en-US" sz="2000" dirty="0"/>
          </a:p>
          <a:p>
            <a:pPr lvl="2"/>
            <a:r>
              <a:rPr lang="en-US" dirty="0"/>
              <a:t>Taxa comparisons </a:t>
            </a:r>
          </a:p>
          <a:p>
            <a:pPr lvl="3"/>
            <a:r>
              <a:rPr lang="en-US" dirty="0"/>
              <a:t>Non-parametric </a:t>
            </a:r>
          </a:p>
          <a:p>
            <a:pPr lvl="3"/>
            <a:r>
              <a:rPr lang="en-US" dirty="0"/>
              <a:t>Negative binomial (</a:t>
            </a:r>
            <a:r>
              <a:rPr lang="en-US" dirty="0" err="1"/>
              <a:t>DEseq</a:t>
            </a:r>
            <a:r>
              <a:rPr lang="en-US" dirty="0"/>
              <a:t> - genome biology 2010)</a:t>
            </a:r>
          </a:p>
          <a:p>
            <a:pPr lvl="3"/>
            <a:r>
              <a:rPr lang="en-US" dirty="0"/>
              <a:t>Beta-Binomial (</a:t>
            </a:r>
            <a:r>
              <a:rPr lang="en-US" dirty="0" err="1"/>
              <a:t>BBseq</a:t>
            </a:r>
            <a:r>
              <a:rPr lang="en-US" dirty="0"/>
              <a:t> - bioinformatics 2011)</a:t>
            </a:r>
          </a:p>
          <a:p>
            <a:pPr lvl="3"/>
            <a:r>
              <a:rPr lang="en-US" dirty="0"/>
              <a:t>interactions and multivariate structure of the bacterial communities.</a:t>
            </a:r>
          </a:p>
          <a:p>
            <a:pPr lvl="3"/>
            <a:r>
              <a:rPr lang="en-US" dirty="0"/>
              <a:t>These microbes are not present in isolation and understanding the entire community is important.</a:t>
            </a:r>
          </a:p>
          <a:p>
            <a:pPr lvl="1" eaLnBrk="1" hangingPunct="1"/>
            <a:r>
              <a:rPr lang="en-US" sz="2400" dirty="0"/>
              <a:t>Machine learning, networks, multinomial </a:t>
            </a:r>
            <a:r>
              <a:rPr lang="en-US" sz="2400" dirty="0" err="1"/>
              <a:t>dirichlet</a:t>
            </a:r>
            <a:endParaRPr lang="en-US" sz="2400" dirty="0"/>
          </a:p>
          <a:p>
            <a:pPr marL="914400" lvl="2" indent="0">
              <a:buNone/>
            </a:pPr>
            <a:endParaRPr lang="en-US" sz="2200" dirty="0"/>
          </a:p>
        </p:txBody>
      </p:sp>
    </p:spTree>
    <p:extLst>
      <p:ext uri="{BB962C8B-B14F-4D97-AF65-F5344CB8AC3E}">
        <p14:creationId xmlns:p14="http://schemas.microsoft.com/office/powerpoint/2010/main" val="2095714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7B95-1D1A-4962-863A-AF7415A517E9}"/>
              </a:ext>
            </a:extLst>
          </p:cNvPr>
          <p:cNvSpPr>
            <a:spLocks noGrp="1"/>
          </p:cNvSpPr>
          <p:nvPr>
            <p:ph type="title"/>
          </p:nvPr>
        </p:nvSpPr>
        <p:spPr/>
        <p:txBody>
          <a:bodyPr/>
          <a:lstStyle/>
          <a:p>
            <a:r>
              <a:rPr lang="en-US" dirty="0"/>
              <a:t>Richness and Evenness</a:t>
            </a:r>
          </a:p>
        </p:txBody>
      </p:sp>
      <p:sp>
        <p:nvSpPr>
          <p:cNvPr id="6" name="Oval 5">
            <a:extLst>
              <a:ext uri="{FF2B5EF4-FFF2-40B4-BE49-F238E27FC236}">
                <a16:creationId xmlns:a16="http://schemas.microsoft.com/office/drawing/2014/main" id="{ACCB1F36-1653-432D-9204-91E46BD0929B}"/>
              </a:ext>
            </a:extLst>
          </p:cNvPr>
          <p:cNvSpPr/>
          <p:nvPr/>
        </p:nvSpPr>
        <p:spPr>
          <a:xfrm>
            <a:off x="2743200" y="2245895"/>
            <a:ext cx="2903621" cy="11831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67CE2FF3-FB54-41CF-9450-EB21220B08CB}"/>
              </a:ext>
            </a:extLst>
          </p:cNvPr>
          <p:cNvSpPr/>
          <p:nvPr/>
        </p:nvSpPr>
        <p:spPr>
          <a:xfrm>
            <a:off x="6874043" y="2245895"/>
            <a:ext cx="2903621" cy="11831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C54C03-9B44-46F1-B01C-EB319F1ED5EA}"/>
              </a:ext>
            </a:extLst>
          </p:cNvPr>
          <p:cNvSpPr/>
          <p:nvPr/>
        </p:nvSpPr>
        <p:spPr>
          <a:xfrm>
            <a:off x="2743199" y="3984207"/>
            <a:ext cx="2903621" cy="11831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33926E-4DEB-4E9C-84B1-729F633B9A24}"/>
              </a:ext>
            </a:extLst>
          </p:cNvPr>
          <p:cNvSpPr/>
          <p:nvPr/>
        </p:nvSpPr>
        <p:spPr>
          <a:xfrm>
            <a:off x="6874043" y="3984207"/>
            <a:ext cx="2903621" cy="11831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ED45A4A-0D46-4B8F-BF41-1E75761BE3A9}"/>
              </a:ext>
            </a:extLst>
          </p:cNvPr>
          <p:cNvSpPr txBox="1"/>
          <p:nvPr/>
        </p:nvSpPr>
        <p:spPr>
          <a:xfrm>
            <a:off x="3384885" y="2375783"/>
            <a:ext cx="1572126" cy="923330"/>
          </a:xfrm>
          <a:prstGeom prst="rect">
            <a:avLst/>
          </a:prstGeom>
          <a:noFill/>
        </p:spPr>
        <p:txBody>
          <a:bodyPr wrap="square" rtlCol="0">
            <a:spAutoFit/>
          </a:bodyPr>
          <a:lstStyle/>
          <a:p>
            <a:r>
              <a:rPr lang="en-US" dirty="0">
                <a:solidFill>
                  <a:srgbClr val="FF0000"/>
                </a:solidFill>
              </a:rPr>
              <a:t>A </a:t>
            </a:r>
          </a:p>
          <a:p>
            <a:r>
              <a:rPr lang="en-US" dirty="0"/>
              <a:t>	</a:t>
            </a:r>
            <a:r>
              <a:rPr lang="en-US" dirty="0">
                <a:solidFill>
                  <a:srgbClr val="00B050"/>
                </a:solidFill>
              </a:rPr>
              <a:t>BB</a:t>
            </a:r>
            <a:r>
              <a:rPr lang="en-US" dirty="0"/>
              <a:t> </a:t>
            </a:r>
          </a:p>
          <a:p>
            <a:r>
              <a:rPr lang="en-US" dirty="0">
                <a:solidFill>
                  <a:schemeClr val="accent4">
                    <a:lumMod val="75000"/>
                  </a:schemeClr>
                </a:solidFill>
              </a:rPr>
              <a:t>CCC</a:t>
            </a:r>
          </a:p>
        </p:txBody>
      </p:sp>
      <p:sp>
        <p:nvSpPr>
          <p:cNvPr id="11" name="TextBox 10">
            <a:extLst>
              <a:ext uri="{FF2B5EF4-FFF2-40B4-BE49-F238E27FC236}">
                <a16:creationId xmlns:a16="http://schemas.microsoft.com/office/drawing/2014/main" id="{476CCB54-FE76-4B80-859A-BBCB779FEF31}"/>
              </a:ext>
            </a:extLst>
          </p:cNvPr>
          <p:cNvSpPr txBox="1"/>
          <p:nvPr/>
        </p:nvSpPr>
        <p:spPr>
          <a:xfrm>
            <a:off x="7539790" y="2417439"/>
            <a:ext cx="1572126" cy="923330"/>
          </a:xfrm>
          <a:prstGeom prst="rect">
            <a:avLst/>
          </a:prstGeom>
          <a:noFill/>
        </p:spPr>
        <p:txBody>
          <a:bodyPr wrap="square" rtlCol="0">
            <a:spAutoFit/>
          </a:bodyPr>
          <a:lstStyle/>
          <a:p>
            <a:r>
              <a:rPr lang="en-US" dirty="0">
                <a:solidFill>
                  <a:srgbClr val="FF0000"/>
                </a:solidFill>
              </a:rPr>
              <a:t>AAA </a:t>
            </a:r>
          </a:p>
          <a:p>
            <a:r>
              <a:rPr lang="en-US" dirty="0"/>
              <a:t>	</a:t>
            </a:r>
            <a:r>
              <a:rPr lang="en-US" dirty="0">
                <a:solidFill>
                  <a:srgbClr val="00B050"/>
                </a:solidFill>
              </a:rPr>
              <a:t>BBB</a:t>
            </a:r>
            <a:r>
              <a:rPr lang="en-US" dirty="0"/>
              <a:t> </a:t>
            </a:r>
          </a:p>
          <a:p>
            <a:r>
              <a:rPr lang="en-US" dirty="0">
                <a:solidFill>
                  <a:schemeClr val="accent4">
                    <a:lumMod val="75000"/>
                  </a:schemeClr>
                </a:solidFill>
              </a:rPr>
              <a:t>CCC</a:t>
            </a:r>
          </a:p>
        </p:txBody>
      </p:sp>
      <p:sp>
        <p:nvSpPr>
          <p:cNvPr id="12" name="TextBox 11">
            <a:extLst>
              <a:ext uri="{FF2B5EF4-FFF2-40B4-BE49-F238E27FC236}">
                <a16:creationId xmlns:a16="http://schemas.microsoft.com/office/drawing/2014/main" id="{B0514532-8C63-427D-8BF6-8F1AA03340A4}"/>
              </a:ext>
            </a:extLst>
          </p:cNvPr>
          <p:cNvSpPr txBox="1"/>
          <p:nvPr/>
        </p:nvSpPr>
        <p:spPr>
          <a:xfrm>
            <a:off x="3412960" y="4142810"/>
            <a:ext cx="1572126" cy="923330"/>
          </a:xfrm>
          <a:prstGeom prst="rect">
            <a:avLst/>
          </a:prstGeom>
          <a:noFill/>
        </p:spPr>
        <p:txBody>
          <a:bodyPr wrap="square" rtlCol="0">
            <a:spAutoFit/>
          </a:bodyPr>
          <a:lstStyle/>
          <a:p>
            <a:r>
              <a:rPr lang="en-US" dirty="0">
                <a:solidFill>
                  <a:srgbClr val="FF0000"/>
                </a:solidFill>
              </a:rPr>
              <a:t>A       </a:t>
            </a:r>
            <a:r>
              <a:rPr lang="en-US" dirty="0">
                <a:solidFill>
                  <a:schemeClr val="tx2">
                    <a:lumMod val="60000"/>
                    <a:lumOff val="40000"/>
                  </a:schemeClr>
                </a:solidFill>
              </a:rPr>
              <a:t>DD</a:t>
            </a:r>
          </a:p>
          <a:p>
            <a:r>
              <a:rPr lang="en-US" dirty="0"/>
              <a:t>	</a:t>
            </a:r>
            <a:r>
              <a:rPr lang="en-US" dirty="0">
                <a:solidFill>
                  <a:srgbClr val="00B050"/>
                </a:solidFill>
              </a:rPr>
              <a:t>BB</a:t>
            </a:r>
            <a:r>
              <a:rPr lang="en-US" dirty="0"/>
              <a:t> </a:t>
            </a:r>
          </a:p>
          <a:p>
            <a:r>
              <a:rPr lang="en-US" dirty="0">
                <a:solidFill>
                  <a:schemeClr val="accent4">
                    <a:lumMod val="75000"/>
                  </a:schemeClr>
                </a:solidFill>
              </a:rPr>
              <a:t>CCC    </a:t>
            </a:r>
            <a:r>
              <a:rPr lang="en-US" dirty="0">
                <a:solidFill>
                  <a:srgbClr val="7030A0"/>
                </a:solidFill>
              </a:rPr>
              <a:t>E</a:t>
            </a:r>
            <a:r>
              <a:rPr lang="en-US" dirty="0">
                <a:solidFill>
                  <a:schemeClr val="accent4">
                    <a:lumMod val="75000"/>
                  </a:schemeClr>
                </a:solidFill>
              </a:rPr>
              <a:t>	  </a:t>
            </a:r>
            <a:r>
              <a:rPr lang="en-US" dirty="0">
                <a:solidFill>
                  <a:schemeClr val="accent6">
                    <a:lumMod val="75000"/>
                  </a:schemeClr>
                </a:solidFill>
              </a:rPr>
              <a:t>F</a:t>
            </a:r>
          </a:p>
        </p:txBody>
      </p:sp>
      <p:sp>
        <p:nvSpPr>
          <p:cNvPr id="13" name="TextBox 12">
            <a:extLst>
              <a:ext uri="{FF2B5EF4-FFF2-40B4-BE49-F238E27FC236}">
                <a16:creationId xmlns:a16="http://schemas.microsoft.com/office/drawing/2014/main" id="{E61A01A0-17EF-456A-B90C-D0AE954FB490}"/>
              </a:ext>
            </a:extLst>
          </p:cNvPr>
          <p:cNvSpPr txBox="1"/>
          <p:nvPr/>
        </p:nvSpPr>
        <p:spPr>
          <a:xfrm>
            <a:off x="7704223" y="4114094"/>
            <a:ext cx="1572126" cy="923330"/>
          </a:xfrm>
          <a:prstGeom prst="rect">
            <a:avLst/>
          </a:prstGeom>
          <a:noFill/>
        </p:spPr>
        <p:txBody>
          <a:bodyPr wrap="square" rtlCol="0">
            <a:spAutoFit/>
          </a:bodyPr>
          <a:lstStyle/>
          <a:p>
            <a:r>
              <a:rPr lang="en-US" dirty="0">
                <a:solidFill>
                  <a:srgbClr val="FF0000"/>
                </a:solidFill>
              </a:rPr>
              <a:t>AAA      </a:t>
            </a:r>
            <a:r>
              <a:rPr lang="en-US" dirty="0">
                <a:solidFill>
                  <a:schemeClr val="tx2">
                    <a:lumMod val="60000"/>
                    <a:lumOff val="40000"/>
                  </a:schemeClr>
                </a:solidFill>
              </a:rPr>
              <a:t>DDD</a:t>
            </a:r>
          </a:p>
          <a:p>
            <a:r>
              <a:rPr lang="en-US" dirty="0">
                <a:solidFill>
                  <a:srgbClr val="00B050"/>
                </a:solidFill>
              </a:rPr>
              <a:t>       BBB</a:t>
            </a:r>
            <a:r>
              <a:rPr lang="en-US" dirty="0"/>
              <a:t> </a:t>
            </a:r>
          </a:p>
          <a:p>
            <a:r>
              <a:rPr lang="en-US" dirty="0">
                <a:solidFill>
                  <a:schemeClr val="accent4">
                    <a:lumMod val="75000"/>
                  </a:schemeClr>
                </a:solidFill>
              </a:rPr>
              <a:t>CCC    </a:t>
            </a:r>
            <a:r>
              <a:rPr lang="en-US" dirty="0">
                <a:solidFill>
                  <a:srgbClr val="7030A0"/>
                </a:solidFill>
              </a:rPr>
              <a:t>EEE</a:t>
            </a:r>
            <a:r>
              <a:rPr lang="en-US" dirty="0">
                <a:solidFill>
                  <a:schemeClr val="accent4">
                    <a:lumMod val="75000"/>
                  </a:schemeClr>
                </a:solidFill>
              </a:rPr>
              <a:t>	  </a:t>
            </a:r>
            <a:r>
              <a:rPr lang="en-US" dirty="0">
                <a:solidFill>
                  <a:schemeClr val="accent6">
                    <a:lumMod val="75000"/>
                  </a:schemeClr>
                </a:solidFill>
              </a:rPr>
              <a:t>FFF</a:t>
            </a:r>
          </a:p>
        </p:txBody>
      </p:sp>
      <p:cxnSp>
        <p:nvCxnSpPr>
          <p:cNvPr id="15" name="Straight Arrow Connector 14">
            <a:extLst>
              <a:ext uri="{FF2B5EF4-FFF2-40B4-BE49-F238E27FC236}">
                <a16:creationId xmlns:a16="http://schemas.microsoft.com/office/drawing/2014/main" id="{97A286F2-CF6F-4AD5-9F1B-32BC28F24F11}"/>
              </a:ext>
            </a:extLst>
          </p:cNvPr>
          <p:cNvCxnSpPr>
            <a:cxnSpLocks/>
          </p:cNvCxnSpPr>
          <p:nvPr/>
        </p:nvCxnSpPr>
        <p:spPr>
          <a:xfrm flipV="1">
            <a:off x="2743199" y="1820575"/>
            <a:ext cx="7363327" cy="6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F68761-1FDB-49A1-B143-1954F06907F1}"/>
              </a:ext>
            </a:extLst>
          </p:cNvPr>
          <p:cNvCxnSpPr>
            <a:cxnSpLocks/>
          </p:cNvCxnSpPr>
          <p:nvPr/>
        </p:nvCxnSpPr>
        <p:spPr>
          <a:xfrm>
            <a:off x="2414336" y="1956934"/>
            <a:ext cx="0" cy="30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D48607A-3B57-4AB9-88C7-A25E023C5D16}"/>
              </a:ext>
            </a:extLst>
          </p:cNvPr>
          <p:cNvSpPr txBox="1"/>
          <p:nvPr/>
        </p:nvSpPr>
        <p:spPr>
          <a:xfrm>
            <a:off x="4684295" y="1443789"/>
            <a:ext cx="3753852" cy="369332"/>
          </a:xfrm>
          <a:prstGeom prst="rect">
            <a:avLst/>
          </a:prstGeom>
          <a:noFill/>
        </p:spPr>
        <p:txBody>
          <a:bodyPr wrap="square" rtlCol="0">
            <a:spAutoFit/>
          </a:bodyPr>
          <a:lstStyle/>
          <a:p>
            <a:r>
              <a:rPr lang="en-US" dirty="0"/>
              <a:t>Evenness</a:t>
            </a:r>
          </a:p>
        </p:txBody>
      </p:sp>
      <p:sp>
        <p:nvSpPr>
          <p:cNvPr id="20" name="TextBox 19">
            <a:extLst>
              <a:ext uri="{FF2B5EF4-FFF2-40B4-BE49-F238E27FC236}">
                <a16:creationId xmlns:a16="http://schemas.microsoft.com/office/drawing/2014/main" id="{81B97EBF-EE86-478C-8D9F-68CBCD2C3E53}"/>
              </a:ext>
            </a:extLst>
          </p:cNvPr>
          <p:cNvSpPr txBox="1"/>
          <p:nvPr/>
        </p:nvSpPr>
        <p:spPr>
          <a:xfrm rot="16200000">
            <a:off x="246463" y="2624709"/>
            <a:ext cx="3753852" cy="369332"/>
          </a:xfrm>
          <a:prstGeom prst="rect">
            <a:avLst/>
          </a:prstGeom>
          <a:noFill/>
        </p:spPr>
        <p:txBody>
          <a:bodyPr wrap="square" rtlCol="0">
            <a:spAutoFit/>
          </a:bodyPr>
          <a:lstStyle/>
          <a:p>
            <a:r>
              <a:rPr lang="en-US" dirty="0"/>
              <a:t>Richness</a:t>
            </a:r>
          </a:p>
        </p:txBody>
      </p:sp>
      <p:sp>
        <p:nvSpPr>
          <p:cNvPr id="21" name="TextBox 20">
            <a:extLst>
              <a:ext uri="{FF2B5EF4-FFF2-40B4-BE49-F238E27FC236}">
                <a16:creationId xmlns:a16="http://schemas.microsoft.com/office/drawing/2014/main" id="{14AFAA65-91E9-46DB-A992-E13ABDB3F7E4}"/>
              </a:ext>
            </a:extLst>
          </p:cNvPr>
          <p:cNvSpPr txBox="1"/>
          <p:nvPr/>
        </p:nvSpPr>
        <p:spPr>
          <a:xfrm>
            <a:off x="8069178" y="6458860"/>
            <a:ext cx="4074695" cy="307777"/>
          </a:xfrm>
          <a:prstGeom prst="rect">
            <a:avLst/>
          </a:prstGeom>
          <a:noFill/>
        </p:spPr>
        <p:txBody>
          <a:bodyPr wrap="square" rtlCol="0">
            <a:spAutoFit/>
          </a:bodyPr>
          <a:lstStyle/>
          <a:p>
            <a:r>
              <a:rPr lang="en-US" sz="1400" dirty="0"/>
              <a:t>Graphic Idea Credit: El-Ashram Et. Al 2017</a:t>
            </a:r>
          </a:p>
        </p:txBody>
      </p:sp>
    </p:spTree>
    <p:extLst>
      <p:ext uri="{BB962C8B-B14F-4D97-AF65-F5344CB8AC3E}">
        <p14:creationId xmlns:p14="http://schemas.microsoft.com/office/powerpoint/2010/main" val="244511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biodiversity</a:t>
            </a:r>
          </a:p>
        </p:txBody>
      </p:sp>
      <p:sp>
        <p:nvSpPr>
          <p:cNvPr id="3" name="Content Placeholder 2"/>
          <p:cNvSpPr>
            <a:spLocks noGrp="1"/>
          </p:cNvSpPr>
          <p:nvPr>
            <p:ph idx="1"/>
          </p:nvPr>
        </p:nvSpPr>
        <p:spPr>
          <a:xfrm>
            <a:off x="304800" y="685800"/>
            <a:ext cx="11734800" cy="5638800"/>
          </a:xfrm>
        </p:spPr>
        <p:txBody>
          <a:bodyPr>
            <a:normAutofit/>
          </a:bodyPr>
          <a:lstStyle/>
          <a:p>
            <a:endParaRPr lang="en-US" dirty="0"/>
          </a:p>
          <a:p>
            <a:r>
              <a:rPr lang="en-US" dirty="0"/>
              <a:t>Diversity - "the variety and abundance of species in a defined unit of study" </a:t>
            </a:r>
          </a:p>
          <a:p>
            <a:pPr lvl="1"/>
            <a:r>
              <a:rPr lang="en-US" dirty="0"/>
              <a:t> combination of richness and evenness</a:t>
            </a:r>
          </a:p>
          <a:p>
            <a:pPr lvl="1"/>
            <a:r>
              <a:rPr lang="en-US" dirty="0"/>
              <a:t>there are </a:t>
            </a:r>
            <a:r>
              <a:rPr lang="en-US" u="sng" dirty="0"/>
              <a:t>numerous</a:t>
            </a:r>
            <a:r>
              <a:rPr lang="en-US" dirty="0"/>
              <a:t> commonly used diversity indices, each of which can yield very different results;</a:t>
            </a:r>
          </a:p>
          <a:p>
            <a:r>
              <a:rPr lang="en-US" dirty="0"/>
              <a:t>By transforming a diversity index to a profile curve, the diversity indices can be related using a single equation, differing only in a single parameter q (order of diversity).</a:t>
            </a:r>
          </a:p>
          <a:p>
            <a:pPr lvl="1">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p:cNvPicPr>
            <a:picLocks noChangeAspect="1" noChangeArrowheads="1"/>
          </p:cNvPicPr>
          <p:nvPr/>
        </p:nvPicPr>
        <p:blipFill>
          <a:blip r:embed="rId3" cstate="print"/>
          <a:srcRect l="13437" t="41000" r="11563" b="18500"/>
          <a:stretch>
            <a:fillRect/>
          </a:stretch>
        </p:blipFill>
        <p:spPr bwMode="auto">
          <a:xfrm>
            <a:off x="0" y="0"/>
            <a:ext cx="11795760" cy="3981069"/>
          </a:xfrm>
          <a:prstGeom prst="rect">
            <a:avLst/>
          </a:prstGeom>
          <a:noFill/>
          <a:ln w="9525">
            <a:noFill/>
            <a:miter lim="800000"/>
            <a:headEnd/>
            <a:tailEnd/>
          </a:ln>
        </p:spPr>
      </p:pic>
      <p:sp>
        <p:nvSpPr>
          <p:cNvPr id="18" name="Rectangle 17"/>
          <p:cNvSpPr/>
          <p:nvPr/>
        </p:nvSpPr>
        <p:spPr>
          <a:xfrm>
            <a:off x="2014537" y="3733800"/>
            <a:ext cx="8229600" cy="1077218"/>
          </a:xfrm>
          <a:prstGeom prst="rect">
            <a:avLst/>
          </a:prstGeom>
        </p:spPr>
        <p:txBody>
          <a:bodyPr wrap="square">
            <a:spAutoFit/>
          </a:bodyPr>
          <a:lstStyle/>
          <a:p>
            <a:r>
              <a:rPr lang="en-US" sz="1600" b="1" dirty="0"/>
              <a:t>The fundamental unity of diversity measures is a unifying theory under which diversity indices are related.  </a:t>
            </a:r>
            <a:r>
              <a:rPr lang="en-US" sz="1600" dirty="0"/>
              <a:t>This figure shows how the diversity profile curve measures change with different q values. Example measures are also provided inside the box with their corresponding q value.</a:t>
            </a:r>
          </a:p>
        </p:txBody>
      </p:sp>
      <p:sp>
        <p:nvSpPr>
          <p:cNvPr id="19" name="Rectangle 18"/>
          <p:cNvSpPr/>
          <p:nvPr/>
        </p:nvSpPr>
        <p:spPr>
          <a:xfrm>
            <a:off x="1557337" y="4953000"/>
            <a:ext cx="9144000" cy="1200329"/>
          </a:xfrm>
          <a:prstGeom prst="rect">
            <a:avLst/>
          </a:prstGeom>
        </p:spPr>
        <p:txBody>
          <a:bodyPr wrap="square">
            <a:spAutoFit/>
          </a:bodyPr>
          <a:lstStyle/>
          <a:p>
            <a:pPr>
              <a:buFont typeface="Arial" pitchFamily="34" charset="0"/>
              <a:buChar char="•"/>
              <a:defRPr/>
            </a:pPr>
            <a:r>
              <a:rPr lang="en-US" dirty="0"/>
              <a:t>All diversity indices can be thought of as weighted components of evenness and richness.</a:t>
            </a:r>
          </a:p>
          <a:p>
            <a:pPr>
              <a:buFont typeface="Arial" pitchFamily="34" charset="0"/>
              <a:buChar char="•"/>
              <a:defRPr/>
            </a:pPr>
            <a:r>
              <a:rPr lang="en-US" dirty="0"/>
              <a:t>In the true diversity equation, the order, q, determines how much weight the measure gives to abundant versus rare species (evenness).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a:xfrm>
            <a:off x="954505" y="319881"/>
            <a:ext cx="8229600" cy="884238"/>
          </a:xfrm>
        </p:spPr>
        <p:txBody>
          <a:bodyPr>
            <a:normAutofit fontScale="90000"/>
          </a:bodyPr>
          <a:lstStyle/>
          <a:p>
            <a:r>
              <a:rPr lang="en-US" dirty="0"/>
              <a:t>Statistical Analysis of Microbiome data</a:t>
            </a:r>
            <a:br>
              <a:rPr lang="en-US" dirty="0"/>
            </a:br>
            <a:endParaRPr lang="en-US" dirty="0"/>
          </a:p>
        </p:txBody>
      </p:sp>
      <p:sp>
        <p:nvSpPr>
          <p:cNvPr id="10243" name="Content Placeholder 7"/>
          <p:cNvSpPr>
            <a:spLocks noGrp="1"/>
          </p:cNvSpPr>
          <p:nvPr>
            <p:ph idx="1"/>
          </p:nvPr>
        </p:nvSpPr>
        <p:spPr>
          <a:xfrm>
            <a:off x="304800" y="975519"/>
            <a:ext cx="11582400" cy="5562600"/>
          </a:xfrm>
        </p:spPr>
        <p:txBody>
          <a:bodyPr>
            <a:normAutofit/>
          </a:bodyPr>
          <a:lstStyle/>
          <a:p>
            <a:pPr lvl="1"/>
            <a:r>
              <a:rPr lang="en-US" sz="2400" b="1" dirty="0"/>
              <a:t>Total Bacterial Load</a:t>
            </a:r>
          </a:p>
          <a:p>
            <a:pPr lvl="1"/>
            <a:r>
              <a:rPr lang="en-US" sz="2400" b="1" dirty="0"/>
              <a:t>Alpha Diversity</a:t>
            </a:r>
          </a:p>
          <a:p>
            <a:pPr lvl="2"/>
            <a:r>
              <a:rPr lang="en-US" sz="2200" dirty="0"/>
              <a:t>Richness</a:t>
            </a:r>
          </a:p>
          <a:p>
            <a:pPr lvl="2"/>
            <a:r>
              <a:rPr lang="en-US" sz="2200" dirty="0"/>
              <a:t>Evenness</a:t>
            </a:r>
          </a:p>
          <a:p>
            <a:pPr lvl="1"/>
            <a:r>
              <a:rPr lang="en-US" b="1" dirty="0"/>
              <a:t>Beta Diversity</a:t>
            </a:r>
            <a:endParaRPr lang="en-US" sz="2400" b="1" dirty="0"/>
          </a:p>
          <a:p>
            <a:pPr lvl="2"/>
            <a:r>
              <a:rPr lang="en-US" dirty="0"/>
              <a:t>Ordination</a:t>
            </a:r>
          </a:p>
          <a:p>
            <a:pPr lvl="3"/>
            <a:r>
              <a:rPr lang="en-US" sz="2000" dirty="0"/>
              <a:t>PCA vs </a:t>
            </a:r>
            <a:r>
              <a:rPr lang="en-US" sz="2000" dirty="0" err="1"/>
              <a:t>PCoA</a:t>
            </a:r>
            <a:endParaRPr lang="en-US" sz="2000" dirty="0"/>
          </a:p>
          <a:p>
            <a:pPr lvl="2"/>
            <a:r>
              <a:rPr lang="en-US" dirty="0"/>
              <a:t>Taxa comparisons </a:t>
            </a:r>
          </a:p>
          <a:p>
            <a:pPr lvl="3"/>
            <a:r>
              <a:rPr lang="en-US" dirty="0"/>
              <a:t>Non-parametric </a:t>
            </a:r>
          </a:p>
          <a:p>
            <a:pPr lvl="3"/>
            <a:r>
              <a:rPr lang="en-US" dirty="0"/>
              <a:t>Negative binomial (</a:t>
            </a:r>
            <a:r>
              <a:rPr lang="en-US" dirty="0" err="1"/>
              <a:t>DEseq</a:t>
            </a:r>
            <a:r>
              <a:rPr lang="en-US" dirty="0"/>
              <a:t> - genome biology 2010)</a:t>
            </a:r>
          </a:p>
          <a:p>
            <a:pPr lvl="3"/>
            <a:r>
              <a:rPr lang="en-US" dirty="0"/>
              <a:t>Beta-Binomial (</a:t>
            </a:r>
            <a:r>
              <a:rPr lang="en-US" dirty="0" err="1"/>
              <a:t>BBseq</a:t>
            </a:r>
            <a:r>
              <a:rPr lang="en-US" dirty="0"/>
              <a:t> - bioinformatics 2011)</a:t>
            </a:r>
          </a:p>
          <a:p>
            <a:pPr lvl="3"/>
            <a:r>
              <a:rPr lang="en-US" dirty="0"/>
              <a:t>interactions and multivariate structure of the bacterial communities.</a:t>
            </a:r>
          </a:p>
          <a:p>
            <a:pPr lvl="3"/>
            <a:r>
              <a:rPr lang="en-US" dirty="0"/>
              <a:t>These microbes are not present in isolation and understanding the entire community is important.</a:t>
            </a:r>
          </a:p>
          <a:p>
            <a:pPr lvl="1" eaLnBrk="1" hangingPunct="1"/>
            <a:r>
              <a:rPr lang="en-US" sz="2400" dirty="0"/>
              <a:t>Machine learning, networks, multinomial </a:t>
            </a:r>
            <a:r>
              <a:rPr lang="en-US" sz="2400" dirty="0" err="1"/>
              <a:t>dirichlet</a:t>
            </a:r>
            <a:endParaRPr lang="en-US" sz="2400" dirty="0"/>
          </a:p>
          <a:p>
            <a:pPr marL="914400" lvl="2" indent="0">
              <a:buNone/>
            </a:pPr>
            <a:endParaRPr lang="en-US" sz="2200" dirty="0"/>
          </a:p>
        </p:txBody>
      </p:sp>
    </p:spTree>
    <p:extLst>
      <p:ext uri="{BB962C8B-B14F-4D97-AF65-F5344CB8AC3E}">
        <p14:creationId xmlns:p14="http://schemas.microsoft.com/office/powerpoint/2010/main" val="2285965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Ordination </a:t>
            </a:r>
            <a:endParaRPr lang="en-US" dirty="0">
              <a:highlight>
                <a:srgbClr val="FFFF00"/>
              </a:highlight>
            </a:endParaRPr>
          </a:p>
        </p:txBody>
      </p:sp>
      <p:sp>
        <p:nvSpPr>
          <p:cNvPr id="3" name="Content Placeholder 2"/>
          <p:cNvSpPr>
            <a:spLocks noGrp="1"/>
          </p:cNvSpPr>
          <p:nvPr>
            <p:ph idx="1"/>
          </p:nvPr>
        </p:nvSpPr>
        <p:spPr>
          <a:xfrm>
            <a:off x="609600" y="1600200"/>
            <a:ext cx="10972800" cy="4419599"/>
          </a:xfrm>
        </p:spPr>
        <p:txBody>
          <a:bodyPr>
            <a:normAutofit/>
          </a:bodyPr>
          <a:lstStyle/>
          <a:p>
            <a:pPr lvl="1"/>
            <a:r>
              <a:rPr lang="en-US" dirty="0"/>
              <a:t>application to microbiota data is not straightforward given the data characteristics described earlier, mainly the unit-sum constraint. </a:t>
            </a:r>
          </a:p>
          <a:p>
            <a:pPr lvl="1"/>
            <a:r>
              <a:rPr lang="en-US" dirty="0"/>
              <a:t>This feature complicates most multivariate methods because of its impact on covariance and correlation structures. </a:t>
            </a:r>
          </a:p>
          <a:p>
            <a:pPr lvl="1"/>
            <a:r>
              <a:rPr lang="en-US" dirty="0"/>
              <a:t> This constraint can make statistically independent components appear correlated.  </a:t>
            </a:r>
          </a:p>
          <a:p>
            <a:pPr lvl="1"/>
            <a:r>
              <a:rPr lang="en-US" dirty="0"/>
              <a:t>Ignoring the compositional nature can lead to spurious correlations and misleading results.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lot.png"/>
          <p:cNvPicPr>
            <a:picLocks noChangeAspect="1"/>
          </p:cNvPicPr>
          <p:nvPr/>
        </p:nvPicPr>
        <p:blipFill>
          <a:blip r:embed="rId2" cstate="print"/>
          <a:stretch>
            <a:fillRect/>
          </a:stretch>
        </p:blipFill>
        <p:spPr>
          <a:xfrm>
            <a:off x="-1" y="1"/>
            <a:ext cx="9143999" cy="6857999"/>
          </a:xfrm>
          <a:prstGeom prst="rect">
            <a:avLst/>
          </a:prstGeom>
        </p:spPr>
      </p:pic>
      <p:sp>
        <p:nvSpPr>
          <p:cNvPr id="4" name="Rectangle 3"/>
          <p:cNvSpPr/>
          <p:nvPr/>
        </p:nvSpPr>
        <p:spPr>
          <a:xfrm>
            <a:off x="8991600" y="982176"/>
            <a:ext cx="3352800" cy="4893647"/>
          </a:xfrm>
          <a:prstGeom prst="rect">
            <a:avLst/>
          </a:prstGeom>
        </p:spPr>
        <p:txBody>
          <a:bodyPr wrap="square">
            <a:spAutoFit/>
          </a:bodyPr>
          <a:lstStyle/>
          <a:p>
            <a:pPr marL="342900" indent="-342900">
              <a:buFont typeface="Wingdings" panose="05000000000000000000" pitchFamily="2" charset="2"/>
              <a:buChar char="Ø"/>
            </a:pPr>
            <a:r>
              <a:rPr lang="en-US" sz="2400" dirty="0"/>
              <a:t>effect of compositionality</a:t>
            </a:r>
          </a:p>
          <a:p>
            <a:pPr marL="800100" lvl="1" indent="-342900">
              <a:buFont typeface="Wingdings" panose="05000000000000000000" pitchFamily="2" charset="2"/>
              <a:buChar char="Ø"/>
            </a:pPr>
            <a:r>
              <a:rPr lang="en-US" sz="2400" dirty="0"/>
              <a:t>curved shape configuration of the PC scores. </a:t>
            </a:r>
          </a:p>
          <a:p>
            <a:pPr marL="342900" indent="-342900">
              <a:buFont typeface="Wingdings" panose="05000000000000000000" pitchFamily="2" charset="2"/>
              <a:buChar char="Ø"/>
            </a:pPr>
            <a:r>
              <a:rPr lang="en-US" sz="2400" dirty="0"/>
              <a:t>typical for data with closure problems </a:t>
            </a:r>
          </a:p>
          <a:p>
            <a:pPr marL="342900" indent="-342900">
              <a:buFont typeface="Wingdings" panose="05000000000000000000" pitchFamily="2" charset="2"/>
              <a:buChar char="Ø"/>
            </a:pPr>
            <a:r>
              <a:rPr lang="en-US" sz="2400" dirty="0"/>
              <a:t>where samples with high values for a component must necessarily have low values of the other components.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5242" y="6011588"/>
            <a:ext cx="9144000" cy="381000"/>
          </a:xfrm>
        </p:spPr>
        <p:txBody>
          <a:bodyPr>
            <a:noAutofit/>
          </a:bodyPr>
          <a:lstStyle/>
          <a:p>
            <a:r>
              <a:rPr lang="en-US" sz="2800" dirty="0" err="1"/>
              <a:t>Pubmed</a:t>
            </a:r>
            <a:r>
              <a:rPr lang="en-US" sz="2800" dirty="0"/>
              <a:t> search of recent </a:t>
            </a:r>
            <a:r>
              <a:rPr lang="en-US" sz="2800" dirty="0" err="1"/>
              <a:t>microbiome</a:t>
            </a:r>
            <a:r>
              <a:rPr lang="en-US" sz="2800" dirty="0"/>
              <a:t> papers – majority include ordination plots</a:t>
            </a:r>
          </a:p>
        </p:txBody>
      </p:sp>
      <p:pic>
        <p:nvPicPr>
          <p:cNvPr id="6146" name="Picture 2"/>
          <p:cNvPicPr>
            <a:picLocks noChangeAspect="1" noChangeArrowheads="1"/>
          </p:cNvPicPr>
          <p:nvPr/>
        </p:nvPicPr>
        <p:blipFill>
          <a:blip r:embed="rId2" cstate="print"/>
          <a:srcRect/>
          <a:stretch>
            <a:fillRect/>
          </a:stretch>
        </p:blipFill>
        <p:spPr bwMode="auto">
          <a:xfrm>
            <a:off x="1676401" y="0"/>
            <a:ext cx="2733675" cy="3086100"/>
          </a:xfrm>
          <a:prstGeom prst="rect">
            <a:avLst/>
          </a:prstGeom>
          <a:noFill/>
          <a:ln w="9525">
            <a:noFill/>
            <a:miter lim="800000"/>
            <a:headEnd/>
            <a:tailEnd/>
          </a:ln>
        </p:spPr>
      </p:pic>
      <p:pic>
        <p:nvPicPr>
          <p:cNvPr id="6148" name="Picture 4" descr="An external file that holds a picture, illustration, etc.&#10;Object name is pone.0061465.g003.jpg"/>
          <p:cNvPicPr>
            <a:picLocks noChangeAspect="1" noChangeArrowheads="1"/>
          </p:cNvPicPr>
          <p:nvPr/>
        </p:nvPicPr>
        <p:blipFill>
          <a:blip r:embed="rId3" cstate="print"/>
          <a:srcRect/>
          <a:stretch>
            <a:fillRect/>
          </a:stretch>
        </p:blipFill>
        <p:spPr bwMode="auto">
          <a:xfrm>
            <a:off x="4419600" y="152401"/>
            <a:ext cx="3733800" cy="2344607"/>
          </a:xfrm>
          <a:prstGeom prst="rect">
            <a:avLst/>
          </a:prstGeom>
          <a:noFill/>
        </p:spPr>
      </p:pic>
      <p:pic>
        <p:nvPicPr>
          <p:cNvPr id="6150" name="Picture 6" descr="An external file that holds a picture, illustration, etc.&#10;Object name is nihms135974f1.jpg"/>
          <p:cNvPicPr>
            <a:picLocks noChangeAspect="1" noChangeArrowheads="1"/>
          </p:cNvPicPr>
          <p:nvPr/>
        </p:nvPicPr>
        <p:blipFill>
          <a:blip r:embed="rId4" cstate="print"/>
          <a:srcRect t="67047"/>
          <a:stretch>
            <a:fillRect/>
          </a:stretch>
        </p:blipFill>
        <p:spPr bwMode="auto">
          <a:xfrm>
            <a:off x="5181600" y="2895600"/>
            <a:ext cx="3167090" cy="2063678"/>
          </a:xfrm>
          <a:prstGeom prst="rect">
            <a:avLst/>
          </a:prstGeom>
          <a:noFill/>
        </p:spPr>
      </p:pic>
      <p:pic>
        <p:nvPicPr>
          <p:cNvPr id="6152" name="Picture 8" descr="An external file that holds a picture, illustration, etc.&#10;Object name is pone.0036095.g003.jpg"/>
          <p:cNvPicPr>
            <a:picLocks noChangeAspect="1" noChangeArrowheads="1"/>
          </p:cNvPicPr>
          <p:nvPr/>
        </p:nvPicPr>
        <p:blipFill>
          <a:blip r:embed="rId5" cstate="print"/>
          <a:srcRect l="16744" t="62893"/>
          <a:stretch>
            <a:fillRect/>
          </a:stretch>
        </p:blipFill>
        <p:spPr bwMode="auto">
          <a:xfrm>
            <a:off x="1676400" y="3048001"/>
            <a:ext cx="3409950" cy="2247901"/>
          </a:xfrm>
          <a:prstGeom prst="rect">
            <a:avLst/>
          </a:prstGeom>
          <a:noFill/>
        </p:spPr>
      </p:pic>
      <p:pic>
        <p:nvPicPr>
          <p:cNvPr id="6154" name="Picture 10" descr="An external file that holds a picture, illustration, etc.&#10;Object name is pone.0042770.g003.jpg"/>
          <p:cNvPicPr>
            <a:picLocks noChangeAspect="1" noChangeArrowheads="1"/>
          </p:cNvPicPr>
          <p:nvPr/>
        </p:nvPicPr>
        <p:blipFill>
          <a:blip r:embed="rId6" cstate="print"/>
          <a:srcRect r="49498"/>
          <a:stretch>
            <a:fillRect/>
          </a:stretch>
        </p:blipFill>
        <p:spPr bwMode="auto">
          <a:xfrm>
            <a:off x="8229601" y="0"/>
            <a:ext cx="2438399" cy="2514600"/>
          </a:xfrm>
          <a:prstGeom prst="rect">
            <a:avLst/>
          </a:prstGeom>
          <a:noFill/>
        </p:spPr>
      </p:pic>
      <p:pic>
        <p:nvPicPr>
          <p:cNvPr id="6156" name="Picture 12" descr="An external file that holds a picture, illustration, etc.&#10;Object name is zh30121160630001.jpg"/>
          <p:cNvPicPr>
            <a:picLocks noChangeAspect="1" noChangeArrowheads="1"/>
          </p:cNvPicPr>
          <p:nvPr/>
        </p:nvPicPr>
        <p:blipFill>
          <a:blip r:embed="rId7" cstate="print"/>
          <a:srcRect/>
          <a:stretch>
            <a:fillRect/>
          </a:stretch>
        </p:blipFill>
        <p:spPr bwMode="auto">
          <a:xfrm>
            <a:off x="8382000" y="2667001"/>
            <a:ext cx="2133600" cy="201459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t>What is the microbiome</a:t>
            </a:r>
          </a:p>
          <a:p>
            <a:r>
              <a:rPr lang="en-US" dirty="0"/>
              <a:t>Bioinformatics pipeline</a:t>
            </a:r>
          </a:p>
          <a:p>
            <a:r>
              <a:rPr lang="en-US" dirty="0"/>
              <a:t>Complications in microbiome data</a:t>
            </a:r>
          </a:p>
          <a:p>
            <a:r>
              <a:rPr lang="en-US" dirty="0"/>
              <a:t>How do you analyze sequence data</a:t>
            </a:r>
          </a:p>
          <a:p>
            <a:r>
              <a:rPr lang="en-US" dirty="0"/>
              <a:t>Considerations for longitudinal data</a:t>
            </a:r>
          </a:p>
          <a:p>
            <a:r>
              <a:rPr lang="en-US" dirty="0"/>
              <a:t>Useful packages and pipelines</a:t>
            </a:r>
          </a:p>
          <a:p>
            <a:endParaRPr lang="en-US" dirty="0"/>
          </a:p>
          <a:p>
            <a:endParaRPr lang="en-US" dirty="0"/>
          </a:p>
        </p:txBody>
      </p:sp>
    </p:spTree>
    <p:extLst>
      <p:ext uri="{BB962C8B-B14F-4D97-AF65-F5344CB8AC3E}">
        <p14:creationId xmlns:p14="http://schemas.microsoft.com/office/powerpoint/2010/main" val="2034550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66A6-E40E-469E-AD13-2159647A948B}"/>
              </a:ext>
            </a:extLst>
          </p:cNvPr>
          <p:cNvSpPr>
            <a:spLocks noGrp="1"/>
          </p:cNvSpPr>
          <p:nvPr>
            <p:ph type="title"/>
          </p:nvPr>
        </p:nvSpPr>
        <p:spPr/>
        <p:txBody>
          <a:bodyPr/>
          <a:lstStyle/>
          <a:p>
            <a:r>
              <a:rPr lang="en-US" dirty="0"/>
              <a:t>Ordination	</a:t>
            </a:r>
          </a:p>
        </p:txBody>
      </p:sp>
      <p:sp>
        <p:nvSpPr>
          <p:cNvPr id="3" name="Content Placeholder 2">
            <a:extLst>
              <a:ext uri="{FF2B5EF4-FFF2-40B4-BE49-F238E27FC236}">
                <a16:creationId xmlns:a16="http://schemas.microsoft.com/office/drawing/2014/main" id="{7C5D94A6-1B39-4C46-8253-87BFD0426667}"/>
              </a:ext>
            </a:extLst>
          </p:cNvPr>
          <p:cNvSpPr>
            <a:spLocks noGrp="1"/>
          </p:cNvSpPr>
          <p:nvPr>
            <p:ph idx="1"/>
          </p:nvPr>
        </p:nvSpPr>
        <p:spPr/>
        <p:txBody>
          <a:bodyPr>
            <a:normAutofit/>
          </a:bodyPr>
          <a:lstStyle/>
          <a:p>
            <a:r>
              <a:rPr lang="en-US" dirty="0"/>
              <a:t>Methods</a:t>
            </a:r>
          </a:p>
          <a:p>
            <a:pPr lvl="1"/>
            <a:r>
              <a:rPr lang="en-US" dirty="0"/>
              <a:t>PCA – not commonly done or recommended without first transforming data</a:t>
            </a:r>
          </a:p>
          <a:p>
            <a:pPr lvl="2"/>
            <a:r>
              <a:rPr lang="en-US" dirty="0"/>
              <a:t>Transformations – Central Log Ratio transform</a:t>
            </a:r>
          </a:p>
          <a:p>
            <a:pPr lvl="1"/>
            <a:r>
              <a:rPr lang="en-US" dirty="0" err="1"/>
              <a:t>PCoA</a:t>
            </a:r>
            <a:r>
              <a:rPr lang="en-US" dirty="0"/>
              <a:t> – most common approach applied using an ecological distance measure (</a:t>
            </a:r>
            <a:r>
              <a:rPr lang="en-US" dirty="0" err="1"/>
              <a:t>Jaccard</a:t>
            </a:r>
            <a:r>
              <a:rPr lang="en-US" dirty="0"/>
              <a:t>, Bray-Curtis, </a:t>
            </a:r>
            <a:r>
              <a:rPr lang="en-US" dirty="0" err="1"/>
              <a:t>Morisita</a:t>
            </a:r>
            <a:r>
              <a:rPr lang="en-US" dirty="0"/>
              <a:t>-Horn, </a:t>
            </a:r>
            <a:r>
              <a:rPr lang="en-US" dirty="0" err="1"/>
              <a:t>etc</a:t>
            </a:r>
            <a:r>
              <a:rPr lang="en-US" dirty="0"/>
              <a:t>).</a:t>
            </a:r>
          </a:p>
          <a:p>
            <a:pPr lvl="1"/>
            <a:r>
              <a:rPr lang="en-US" dirty="0" err="1"/>
              <a:t>nMDS</a:t>
            </a:r>
            <a:r>
              <a:rPr lang="en-US" dirty="0"/>
              <a:t>, </a:t>
            </a:r>
            <a:r>
              <a:rPr lang="en-US" dirty="0" err="1"/>
              <a:t>etc</a:t>
            </a:r>
            <a:endParaRPr lang="en-US" dirty="0"/>
          </a:p>
          <a:p>
            <a:r>
              <a:rPr lang="en-US" dirty="0"/>
              <a:t>Considerations</a:t>
            </a:r>
          </a:p>
          <a:p>
            <a:pPr lvl="1"/>
            <a:r>
              <a:rPr lang="en-US" dirty="0"/>
              <a:t>Proportion of variance explained</a:t>
            </a:r>
          </a:p>
          <a:p>
            <a:pPr lvl="1"/>
            <a:r>
              <a:rPr lang="en-US" dirty="0"/>
              <a:t>Structure - Arcs</a:t>
            </a:r>
          </a:p>
          <a:p>
            <a:pPr lvl="1"/>
            <a:r>
              <a:rPr lang="en-US" dirty="0"/>
              <a:t>Repeated measures</a:t>
            </a:r>
          </a:p>
        </p:txBody>
      </p:sp>
    </p:spTree>
    <p:extLst>
      <p:ext uri="{BB962C8B-B14F-4D97-AF65-F5344CB8AC3E}">
        <p14:creationId xmlns:p14="http://schemas.microsoft.com/office/powerpoint/2010/main" val="3795639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a:xfrm>
            <a:off x="954505" y="319881"/>
            <a:ext cx="8229600" cy="884238"/>
          </a:xfrm>
        </p:spPr>
        <p:txBody>
          <a:bodyPr>
            <a:normAutofit fontScale="90000"/>
          </a:bodyPr>
          <a:lstStyle/>
          <a:p>
            <a:r>
              <a:rPr lang="en-US" dirty="0"/>
              <a:t>Statistical Analysis of Microbiome data</a:t>
            </a:r>
            <a:br>
              <a:rPr lang="en-US" dirty="0"/>
            </a:br>
            <a:endParaRPr lang="en-US" dirty="0"/>
          </a:p>
        </p:txBody>
      </p:sp>
      <p:sp>
        <p:nvSpPr>
          <p:cNvPr id="10243" name="Content Placeholder 7"/>
          <p:cNvSpPr>
            <a:spLocks noGrp="1"/>
          </p:cNvSpPr>
          <p:nvPr>
            <p:ph idx="1"/>
          </p:nvPr>
        </p:nvSpPr>
        <p:spPr>
          <a:xfrm>
            <a:off x="304800" y="975519"/>
            <a:ext cx="11582400" cy="5562600"/>
          </a:xfrm>
        </p:spPr>
        <p:txBody>
          <a:bodyPr>
            <a:normAutofit/>
          </a:bodyPr>
          <a:lstStyle/>
          <a:p>
            <a:pPr lvl="1"/>
            <a:r>
              <a:rPr lang="en-US" sz="2400" b="1" dirty="0"/>
              <a:t>Total Bacterial Load</a:t>
            </a:r>
          </a:p>
          <a:p>
            <a:pPr lvl="1"/>
            <a:r>
              <a:rPr lang="en-US" sz="2400" b="1" dirty="0"/>
              <a:t>Alpha Diversity</a:t>
            </a:r>
          </a:p>
          <a:p>
            <a:pPr lvl="2"/>
            <a:r>
              <a:rPr lang="en-US" sz="2200" dirty="0"/>
              <a:t>Richness</a:t>
            </a:r>
          </a:p>
          <a:p>
            <a:pPr lvl="2"/>
            <a:r>
              <a:rPr lang="en-US" sz="2200" dirty="0"/>
              <a:t>Evenness</a:t>
            </a:r>
          </a:p>
          <a:p>
            <a:pPr lvl="1"/>
            <a:r>
              <a:rPr lang="en-US" b="1" dirty="0"/>
              <a:t>Beta Diversity</a:t>
            </a:r>
            <a:endParaRPr lang="en-US" sz="2400" b="1" dirty="0"/>
          </a:p>
          <a:p>
            <a:pPr lvl="2"/>
            <a:r>
              <a:rPr lang="en-US" dirty="0"/>
              <a:t>Ordination</a:t>
            </a:r>
          </a:p>
          <a:p>
            <a:pPr lvl="3"/>
            <a:r>
              <a:rPr lang="en-US" sz="2000" dirty="0"/>
              <a:t>PCA vs </a:t>
            </a:r>
            <a:r>
              <a:rPr lang="en-US" sz="2000" dirty="0" err="1"/>
              <a:t>PCoA</a:t>
            </a:r>
            <a:endParaRPr lang="en-US" sz="2000" dirty="0"/>
          </a:p>
          <a:p>
            <a:pPr lvl="2"/>
            <a:r>
              <a:rPr lang="en-US" dirty="0"/>
              <a:t>Taxa comparisons </a:t>
            </a:r>
          </a:p>
          <a:p>
            <a:pPr lvl="3"/>
            <a:r>
              <a:rPr lang="en-US" dirty="0"/>
              <a:t>Filtering</a:t>
            </a:r>
          </a:p>
          <a:p>
            <a:pPr lvl="3"/>
            <a:r>
              <a:rPr lang="en-US" dirty="0"/>
              <a:t>Normalization</a:t>
            </a:r>
          </a:p>
          <a:p>
            <a:pPr lvl="3"/>
            <a:r>
              <a:rPr lang="en-US" dirty="0"/>
              <a:t>Non-parametric </a:t>
            </a:r>
          </a:p>
          <a:p>
            <a:pPr lvl="3"/>
            <a:r>
              <a:rPr lang="en-US" dirty="0"/>
              <a:t>Negative binomial (</a:t>
            </a:r>
            <a:r>
              <a:rPr lang="en-US" dirty="0" err="1"/>
              <a:t>DEseq</a:t>
            </a:r>
            <a:r>
              <a:rPr lang="en-US" dirty="0"/>
              <a:t> - genome biology 2010)</a:t>
            </a:r>
          </a:p>
          <a:p>
            <a:pPr lvl="3"/>
            <a:r>
              <a:rPr lang="en-US" dirty="0"/>
              <a:t>Beta-Binomial (</a:t>
            </a:r>
            <a:r>
              <a:rPr lang="en-US" dirty="0" err="1"/>
              <a:t>BBseq</a:t>
            </a:r>
            <a:r>
              <a:rPr lang="en-US" dirty="0"/>
              <a:t> - bioinformatics 2011)</a:t>
            </a:r>
          </a:p>
          <a:p>
            <a:pPr lvl="3"/>
            <a:r>
              <a:rPr lang="en-US" dirty="0"/>
              <a:t>interactions and multivariate structure of the bacterial communities.</a:t>
            </a:r>
          </a:p>
          <a:p>
            <a:pPr lvl="3"/>
            <a:r>
              <a:rPr lang="en-US" dirty="0"/>
              <a:t>These microbes are not present in isolation and understanding the entire community is important.</a:t>
            </a:r>
          </a:p>
          <a:p>
            <a:pPr lvl="1" eaLnBrk="1" hangingPunct="1"/>
            <a:r>
              <a:rPr lang="en-US" sz="2400" dirty="0"/>
              <a:t>Machine learning, networks, multinomial </a:t>
            </a:r>
            <a:r>
              <a:rPr lang="en-US" sz="2400" dirty="0" err="1"/>
              <a:t>dirichlet</a:t>
            </a:r>
            <a:endParaRPr lang="en-US" sz="2400" dirty="0"/>
          </a:p>
          <a:p>
            <a:pPr marL="914400" lvl="2" indent="0">
              <a:buNone/>
            </a:pPr>
            <a:endParaRPr lang="en-US" sz="2200" dirty="0"/>
          </a:p>
        </p:txBody>
      </p:sp>
    </p:spTree>
    <p:extLst>
      <p:ext uri="{BB962C8B-B14F-4D97-AF65-F5344CB8AC3E}">
        <p14:creationId xmlns:p14="http://schemas.microsoft.com/office/powerpoint/2010/main" val="1061554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F05F-3E27-4E81-A82E-8DD39745EDE4}"/>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DA37BC84-2CAA-4D09-BE8A-77808F9280D1}"/>
              </a:ext>
            </a:extLst>
          </p:cNvPr>
          <p:cNvSpPr>
            <a:spLocks noGrp="1"/>
          </p:cNvSpPr>
          <p:nvPr>
            <p:ph idx="1"/>
          </p:nvPr>
        </p:nvSpPr>
        <p:spPr/>
        <p:txBody>
          <a:bodyPr>
            <a:normAutofit fontScale="92500" lnSpcReduction="10000"/>
          </a:bodyPr>
          <a:lstStyle/>
          <a:p>
            <a:r>
              <a:rPr lang="en-US" dirty="0"/>
              <a:t>Often filter for prevalence </a:t>
            </a:r>
          </a:p>
          <a:p>
            <a:pPr lvl="1"/>
            <a:r>
              <a:rPr lang="en-US" dirty="0"/>
              <a:t>How often is the bug found in samples, e.g. of 10 samples if 1 sample has </a:t>
            </a:r>
            <a:r>
              <a:rPr lang="en-US" dirty="0" err="1"/>
              <a:t>Psedudomonas</a:t>
            </a:r>
            <a:r>
              <a:rPr lang="en-US" dirty="0"/>
              <a:t> then prevalence = 10%</a:t>
            </a:r>
          </a:p>
          <a:p>
            <a:pPr lvl="1"/>
            <a:r>
              <a:rPr lang="en-US" dirty="0"/>
              <a:t>Cut off is generally between 5% and 10%</a:t>
            </a:r>
          </a:p>
          <a:p>
            <a:pPr lvl="1"/>
            <a:r>
              <a:rPr lang="en-US" dirty="0"/>
              <a:t>This is somewhat arbitrary and often depends on sample size</a:t>
            </a:r>
          </a:p>
          <a:p>
            <a:r>
              <a:rPr lang="en-US" dirty="0"/>
              <a:t>Filter for relative abundance</a:t>
            </a:r>
          </a:p>
          <a:p>
            <a:pPr lvl="1"/>
            <a:r>
              <a:rPr lang="en-US" dirty="0"/>
              <a:t>May consider taxa with very small relative abundance to be not clinically meaningful or interpretable (e.g. what does a change in 0.000001% mean?)</a:t>
            </a:r>
          </a:p>
          <a:p>
            <a:pPr lvl="1"/>
            <a:r>
              <a:rPr lang="en-US" dirty="0"/>
              <a:t>Median of 1% in samples</a:t>
            </a:r>
          </a:p>
          <a:p>
            <a:pPr lvl="1"/>
            <a:r>
              <a:rPr lang="en-US" dirty="0"/>
              <a:t>At least one sample with RA above 1%</a:t>
            </a:r>
          </a:p>
          <a:p>
            <a:r>
              <a:rPr lang="en-US" dirty="0"/>
              <a:t>Filtering occurs at the taxa comparison level not the community composition level</a:t>
            </a:r>
          </a:p>
        </p:txBody>
      </p:sp>
    </p:spTree>
    <p:extLst>
      <p:ext uri="{BB962C8B-B14F-4D97-AF65-F5344CB8AC3E}">
        <p14:creationId xmlns:p14="http://schemas.microsoft.com/office/powerpoint/2010/main" val="1921690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5383-56B2-40DD-A058-C610FAE4FB48}"/>
              </a:ext>
            </a:extLst>
          </p:cNvPr>
          <p:cNvSpPr>
            <a:spLocks noGrp="1"/>
          </p:cNvSpPr>
          <p:nvPr>
            <p:ph type="title"/>
          </p:nvPr>
        </p:nvSpPr>
        <p:spPr/>
        <p:txBody>
          <a:bodyPr>
            <a:normAutofit/>
          </a:bodyPr>
          <a:lstStyle/>
          <a:p>
            <a:r>
              <a:rPr lang="en-US" dirty="0"/>
              <a:t>Relative Abundance - normalization</a:t>
            </a:r>
            <a:endParaRPr lang="en-US" dirty="0">
              <a:solidFill>
                <a:srgbClr val="FF0000"/>
              </a:solidFill>
            </a:endParaRPr>
          </a:p>
        </p:txBody>
      </p:sp>
      <p:sp>
        <p:nvSpPr>
          <p:cNvPr id="3" name="Content Placeholder 2">
            <a:extLst>
              <a:ext uri="{FF2B5EF4-FFF2-40B4-BE49-F238E27FC236}">
                <a16:creationId xmlns:a16="http://schemas.microsoft.com/office/drawing/2014/main" id="{3F1FD7DB-7360-4ACF-A93C-05BC9CAC7592}"/>
              </a:ext>
            </a:extLst>
          </p:cNvPr>
          <p:cNvSpPr>
            <a:spLocks noGrp="1"/>
          </p:cNvSpPr>
          <p:nvPr>
            <p:ph idx="1"/>
          </p:nvPr>
        </p:nvSpPr>
        <p:spPr/>
        <p:txBody>
          <a:bodyPr>
            <a:normAutofit/>
          </a:bodyPr>
          <a:lstStyle/>
          <a:p>
            <a:r>
              <a:rPr lang="en-US" dirty="0"/>
              <a:t>Simple calculation</a:t>
            </a:r>
          </a:p>
          <a:p>
            <a:pPr lvl="1"/>
            <a:r>
              <a:rPr lang="en-US" dirty="0"/>
              <a:t>RA = count/total</a:t>
            </a:r>
          </a:p>
          <a:p>
            <a:r>
              <a:rPr lang="en-US" dirty="0"/>
              <a:t>Rarefaction –QIIME</a:t>
            </a:r>
          </a:p>
          <a:p>
            <a:pPr lvl="1"/>
            <a:r>
              <a:rPr lang="en-US" dirty="0"/>
              <a:t>Randomly select smallest number of sequences and use simple calculation</a:t>
            </a:r>
          </a:p>
          <a:p>
            <a:r>
              <a:rPr lang="en-US" dirty="0"/>
              <a:t>Model based – </a:t>
            </a:r>
            <a:r>
              <a:rPr lang="en-US" dirty="0" err="1"/>
              <a:t>EdgeR</a:t>
            </a:r>
            <a:r>
              <a:rPr lang="en-US" dirty="0"/>
              <a:t> or </a:t>
            </a:r>
            <a:r>
              <a:rPr lang="en-US" dirty="0" err="1"/>
              <a:t>DESeq</a:t>
            </a:r>
            <a:endParaRPr lang="en-US" dirty="0"/>
          </a:p>
          <a:p>
            <a:pPr lvl="1"/>
            <a:r>
              <a:rPr lang="en-US" dirty="0"/>
              <a:t>Uses a distribution (Poisson, NB or multinomial) to adjust for variation in total number of sequences</a:t>
            </a:r>
          </a:p>
        </p:txBody>
      </p:sp>
      <p:sp>
        <p:nvSpPr>
          <p:cNvPr id="4" name="Rectangle 3">
            <a:extLst>
              <a:ext uri="{FF2B5EF4-FFF2-40B4-BE49-F238E27FC236}">
                <a16:creationId xmlns:a16="http://schemas.microsoft.com/office/drawing/2014/main" id="{6FD1729F-5402-4244-9439-24B587E2D986}"/>
              </a:ext>
            </a:extLst>
          </p:cNvPr>
          <p:cNvSpPr/>
          <p:nvPr/>
        </p:nvSpPr>
        <p:spPr>
          <a:xfrm>
            <a:off x="6553200" y="5181600"/>
            <a:ext cx="5638800" cy="1021883"/>
          </a:xfrm>
          <a:prstGeom prst="rect">
            <a:avLst/>
          </a:prstGeom>
        </p:spPr>
        <p:txBody>
          <a:bodyPr wrap="square">
            <a:spAutoFit/>
          </a:bodyPr>
          <a:lstStyle/>
          <a:p>
            <a:pPr>
              <a:lnSpc>
                <a:spcPct val="150000"/>
              </a:lnSpc>
            </a:pPr>
            <a:r>
              <a:rPr lang="en-US" sz="1400" dirty="0" err="1">
                <a:latin typeface="+mj-lt"/>
              </a:rPr>
              <a:t>McMurdie</a:t>
            </a:r>
            <a:r>
              <a:rPr lang="en-US" sz="1400" dirty="0">
                <a:latin typeface="+mj-lt"/>
              </a:rPr>
              <a:t> PJ, Holmes S (2014) </a:t>
            </a:r>
            <a:r>
              <a:rPr lang="en-US" sz="1400" dirty="0" err="1">
                <a:latin typeface="+mj-lt"/>
              </a:rPr>
              <a:t>PLoS</a:t>
            </a:r>
            <a:r>
              <a:rPr lang="en-US" sz="1400" dirty="0">
                <a:latin typeface="+mj-lt"/>
              </a:rPr>
              <a:t> </a:t>
            </a:r>
            <a:r>
              <a:rPr lang="en-US" sz="1400" dirty="0" err="1">
                <a:latin typeface="+mj-lt"/>
              </a:rPr>
              <a:t>Comput</a:t>
            </a:r>
            <a:r>
              <a:rPr lang="en-US" sz="1400" dirty="0">
                <a:latin typeface="+mj-lt"/>
              </a:rPr>
              <a:t> </a:t>
            </a:r>
            <a:r>
              <a:rPr lang="en-US" sz="1400" dirty="0" err="1">
                <a:latin typeface="+mj-lt"/>
              </a:rPr>
              <a:t>Biol</a:t>
            </a:r>
            <a:r>
              <a:rPr lang="en-US" sz="1400" dirty="0">
                <a:latin typeface="+mj-lt"/>
              </a:rPr>
              <a:t> 10(4): e1003531.</a:t>
            </a:r>
          </a:p>
          <a:p>
            <a:pPr>
              <a:lnSpc>
                <a:spcPct val="150000"/>
              </a:lnSpc>
            </a:pPr>
            <a:r>
              <a:rPr lang="en-US" sz="1400" dirty="0">
                <a:latin typeface="+mj-lt"/>
              </a:rPr>
              <a:t>Colwell et al (2012) Journal of Plant Ecology 5(1): 3-21 </a:t>
            </a:r>
          </a:p>
          <a:p>
            <a:pPr>
              <a:lnSpc>
                <a:spcPct val="150000"/>
              </a:lnSpc>
            </a:pPr>
            <a:r>
              <a:rPr lang="en-US" sz="1400" dirty="0">
                <a:latin typeface="+mj-lt"/>
              </a:rPr>
              <a:t>Weiss et al. Microbiome (2017) 5:27</a:t>
            </a:r>
          </a:p>
        </p:txBody>
      </p:sp>
    </p:spTree>
    <p:extLst>
      <p:ext uri="{BB962C8B-B14F-4D97-AF65-F5344CB8AC3E}">
        <p14:creationId xmlns:p14="http://schemas.microsoft.com/office/powerpoint/2010/main" val="37797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4D0499-D32F-498B-B314-57B9730125CB}"/>
              </a:ext>
            </a:extLst>
          </p:cNvPr>
          <p:cNvSpPr txBox="1">
            <a:spLocks/>
          </p:cNvSpPr>
          <p:nvPr/>
        </p:nvSpPr>
        <p:spPr>
          <a:xfrm>
            <a:off x="2133600" y="427038"/>
            <a:ext cx="8229600" cy="1143000"/>
          </a:xfrm>
          <a:prstGeom prst="rect">
            <a:avLst/>
          </a:prstGeom>
        </p:spPr>
        <p:txBody>
          <a:bodyPr vert="horz" lIns="91440" tIns="45720" rIns="91440" bIns="45720" rtlCol="0" anchor="t" anchorCtr="0">
            <a:normAutofit fontScale="90000" lnSpcReduction="10000"/>
          </a:bodyPr>
          <a:lstStyle>
            <a:lvl1pPr algn="l" defTabSz="914400" rtl="0" eaLnBrk="1" latinLnBrk="0" hangingPunct="1">
              <a:spcBef>
                <a:spcPct val="0"/>
              </a:spcBef>
              <a:buNone/>
              <a:defRPr sz="4000" kern="1200">
                <a:solidFill>
                  <a:schemeClr val="tx2"/>
                </a:solidFill>
                <a:latin typeface="HelveticaNeueLT Std"/>
                <a:ea typeface="+mj-ea"/>
                <a:cs typeface="HelveticaNeueLT Std"/>
              </a:defRPr>
            </a:lvl1pPr>
          </a:lstStyle>
          <a:p>
            <a:r>
              <a:rPr lang="en-US" dirty="0"/>
              <a:t>Bioinformatic pipeline </a:t>
            </a:r>
            <a:br>
              <a:rPr lang="en-US" dirty="0"/>
            </a:br>
            <a:r>
              <a:rPr lang="en-US" dirty="0">
                <a:solidFill>
                  <a:srgbClr val="FF0000"/>
                </a:solidFill>
              </a:rPr>
              <a:t>methods for normalization</a:t>
            </a:r>
          </a:p>
        </p:txBody>
      </p:sp>
      <p:graphicFrame>
        <p:nvGraphicFramePr>
          <p:cNvPr id="8" name="Content Placeholder 7">
            <a:extLst>
              <a:ext uri="{FF2B5EF4-FFF2-40B4-BE49-F238E27FC236}">
                <a16:creationId xmlns:a16="http://schemas.microsoft.com/office/drawing/2014/main" id="{A61B1CDE-402D-426D-BF60-715A53DFD4A0}"/>
              </a:ext>
            </a:extLst>
          </p:cNvPr>
          <p:cNvGraphicFramePr>
            <a:graphicFrameLocks noGrp="1"/>
          </p:cNvGraphicFramePr>
          <p:nvPr>
            <p:ph idx="1"/>
          </p:nvPr>
        </p:nvGraphicFramePr>
        <p:xfrm>
          <a:off x="1981200" y="1600200"/>
          <a:ext cx="8229600" cy="3581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68389747"/>
                    </a:ext>
                  </a:extLst>
                </a:gridCol>
                <a:gridCol w="3429000">
                  <a:extLst>
                    <a:ext uri="{9D8B030D-6E8A-4147-A177-3AD203B41FA5}">
                      <a16:colId xmlns:a16="http://schemas.microsoft.com/office/drawing/2014/main" val="829602574"/>
                    </a:ext>
                  </a:extLst>
                </a:gridCol>
                <a:gridCol w="2743200">
                  <a:extLst>
                    <a:ext uri="{9D8B030D-6E8A-4147-A177-3AD203B41FA5}">
                      <a16:colId xmlns:a16="http://schemas.microsoft.com/office/drawing/2014/main" val="2861049380"/>
                    </a:ext>
                  </a:extLst>
                </a:gridCol>
              </a:tblGrid>
              <a:tr h="533400">
                <a:tc>
                  <a:txBody>
                    <a:bodyPr/>
                    <a:lstStyle/>
                    <a:p>
                      <a:r>
                        <a:rPr lang="en-US" dirty="0"/>
                        <a:t>Method</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746388003"/>
                  </a:ext>
                </a:extLst>
              </a:tr>
              <a:tr h="1016000">
                <a:tc>
                  <a:txBody>
                    <a:bodyPr/>
                    <a:lstStyle/>
                    <a:p>
                      <a:r>
                        <a:rPr lang="en-US" dirty="0"/>
                        <a:t>Simple RA</a:t>
                      </a:r>
                    </a:p>
                  </a:txBody>
                  <a:tcPr/>
                </a:tc>
                <a:tc>
                  <a:txBody>
                    <a:bodyPr/>
                    <a:lstStyle/>
                    <a:p>
                      <a:r>
                        <a:rPr lang="en-US" dirty="0"/>
                        <a:t>Easy, stable</a:t>
                      </a:r>
                    </a:p>
                    <a:p>
                      <a:endParaRPr lang="en-US" dirty="0"/>
                    </a:p>
                  </a:txBody>
                  <a:tcPr/>
                </a:tc>
                <a:tc>
                  <a:txBody>
                    <a:bodyPr/>
                    <a:lstStyle/>
                    <a:p>
                      <a:r>
                        <a:rPr lang="en-US" dirty="0"/>
                        <a:t>Ignores heteroscedasticity</a:t>
                      </a:r>
                    </a:p>
                  </a:txBody>
                  <a:tcPr/>
                </a:tc>
                <a:extLst>
                  <a:ext uri="{0D108BD9-81ED-4DB2-BD59-A6C34878D82A}">
                    <a16:rowId xmlns:a16="http://schemas.microsoft.com/office/drawing/2014/main" val="2040207169"/>
                  </a:ext>
                </a:extLst>
              </a:tr>
              <a:tr h="1016000">
                <a:tc>
                  <a:txBody>
                    <a:bodyPr/>
                    <a:lstStyle/>
                    <a:p>
                      <a:r>
                        <a:rPr lang="en-US" dirty="0"/>
                        <a:t>Rarefaction</a:t>
                      </a:r>
                    </a:p>
                  </a:txBody>
                  <a:tcPr/>
                </a:tc>
                <a:tc>
                  <a:txBody>
                    <a:bodyPr/>
                    <a:lstStyle/>
                    <a:p>
                      <a:r>
                        <a:rPr lang="en-US" dirty="0"/>
                        <a:t>Useful for some ecological parameters</a:t>
                      </a:r>
                    </a:p>
                    <a:p>
                      <a:endParaRPr lang="en-US" dirty="0"/>
                    </a:p>
                  </a:txBody>
                  <a:tcPr/>
                </a:tc>
                <a:tc>
                  <a:txBody>
                    <a:bodyPr/>
                    <a:lstStyle/>
                    <a:p>
                      <a:r>
                        <a:rPr lang="en-US" dirty="0"/>
                        <a:t>Biased for RA estimates</a:t>
                      </a:r>
                    </a:p>
                  </a:txBody>
                  <a:tcPr/>
                </a:tc>
                <a:extLst>
                  <a:ext uri="{0D108BD9-81ED-4DB2-BD59-A6C34878D82A}">
                    <a16:rowId xmlns:a16="http://schemas.microsoft.com/office/drawing/2014/main" val="1711233380"/>
                  </a:ext>
                </a:extLst>
              </a:tr>
              <a:tr h="1016000">
                <a:tc>
                  <a:txBody>
                    <a:bodyPr/>
                    <a:lstStyle/>
                    <a:p>
                      <a:r>
                        <a:rPr lang="en-US" dirty="0"/>
                        <a:t>Model based</a:t>
                      </a:r>
                    </a:p>
                  </a:txBody>
                  <a:tcPr/>
                </a:tc>
                <a:tc>
                  <a:txBody>
                    <a:bodyPr/>
                    <a:lstStyle/>
                    <a:p>
                      <a:r>
                        <a:rPr lang="en-US" dirty="0"/>
                        <a:t>Lower false positive rate</a:t>
                      </a:r>
                    </a:p>
                  </a:txBody>
                  <a:tcPr/>
                </a:tc>
                <a:tc>
                  <a:txBody>
                    <a:bodyPr/>
                    <a:lstStyle/>
                    <a:p>
                      <a:r>
                        <a:rPr lang="en-US" dirty="0"/>
                        <a:t>Requires model fit and another software</a:t>
                      </a:r>
                    </a:p>
                  </a:txBody>
                  <a:tcPr/>
                </a:tc>
                <a:extLst>
                  <a:ext uri="{0D108BD9-81ED-4DB2-BD59-A6C34878D82A}">
                    <a16:rowId xmlns:a16="http://schemas.microsoft.com/office/drawing/2014/main" val="1780489973"/>
                  </a:ext>
                </a:extLst>
              </a:tr>
            </a:tbl>
          </a:graphicData>
        </a:graphic>
      </p:graphicFrame>
    </p:spTree>
    <p:extLst>
      <p:ext uri="{BB962C8B-B14F-4D97-AF65-F5344CB8AC3E}">
        <p14:creationId xmlns:p14="http://schemas.microsoft.com/office/powerpoint/2010/main" val="4177327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3884-D28B-46DC-BD4D-91D2E3112CAF}"/>
              </a:ext>
            </a:extLst>
          </p:cNvPr>
          <p:cNvSpPr>
            <a:spLocks noGrp="1"/>
          </p:cNvSpPr>
          <p:nvPr>
            <p:ph type="title"/>
          </p:nvPr>
        </p:nvSpPr>
        <p:spPr/>
        <p:txBody>
          <a:bodyPr/>
          <a:lstStyle/>
          <a:p>
            <a:r>
              <a:rPr lang="en-US" dirty="0"/>
              <a:t>Simplistic Approach</a:t>
            </a:r>
          </a:p>
        </p:txBody>
      </p:sp>
      <p:sp>
        <p:nvSpPr>
          <p:cNvPr id="3" name="Content Placeholder 2">
            <a:extLst>
              <a:ext uri="{FF2B5EF4-FFF2-40B4-BE49-F238E27FC236}">
                <a16:creationId xmlns:a16="http://schemas.microsoft.com/office/drawing/2014/main" id="{E778BF7E-4D3F-4318-BFB1-BB044E6EE1BE}"/>
              </a:ext>
            </a:extLst>
          </p:cNvPr>
          <p:cNvSpPr>
            <a:spLocks noGrp="1"/>
          </p:cNvSpPr>
          <p:nvPr>
            <p:ph idx="1"/>
          </p:nvPr>
        </p:nvSpPr>
        <p:spPr/>
        <p:txBody>
          <a:bodyPr/>
          <a:lstStyle/>
          <a:p>
            <a:r>
              <a:rPr lang="en-US" dirty="0"/>
              <a:t>Microbial data is non-parametric and often accompanied by a small sample size</a:t>
            </a:r>
          </a:p>
          <a:p>
            <a:r>
              <a:rPr lang="en-US" dirty="0"/>
              <a:t>Visualizations</a:t>
            </a:r>
          </a:p>
          <a:p>
            <a:pPr lvl="1"/>
            <a:r>
              <a:rPr lang="en-US" dirty="0"/>
              <a:t>Boxplots</a:t>
            </a:r>
          </a:p>
          <a:p>
            <a:pPr lvl="1"/>
            <a:r>
              <a:rPr lang="en-US" dirty="0"/>
              <a:t>Stacked </a:t>
            </a:r>
            <a:r>
              <a:rPr lang="en-US" dirty="0" err="1"/>
              <a:t>Barcharts</a:t>
            </a:r>
            <a:endParaRPr lang="en-US" dirty="0"/>
          </a:p>
          <a:p>
            <a:pPr lvl="1"/>
            <a:r>
              <a:rPr lang="en-US" dirty="0"/>
              <a:t>Heatmaps</a:t>
            </a:r>
          </a:p>
          <a:p>
            <a:r>
              <a:rPr lang="en-US" dirty="0"/>
              <a:t>Analyses</a:t>
            </a:r>
          </a:p>
          <a:p>
            <a:pPr lvl="1"/>
            <a:r>
              <a:rPr lang="en-US" dirty="0"/>
              <a:t>Wilcoxon Rank Sum</a:t>
            </a:r>
          </a:p>
          <a:p>
            <a:pPr lvl="1"/>
            <a:r>
              <a:rPr lang="en-US" dirty="0" err="1"/>
              <a:t>Wicoxon</a:t>
            </a:r>
            <a:r>
              <a:rPr lang="en-US" dirty="0"/>
              <a:t> Sign Rank (paired data)</a:t>
            </a:r>
          </a:p>
        </p:txBody>
      </p:sp>
      <p:pic>
        <p:nvPicPr>
          <p:cNvPr id="4" name="Picture 3">
            <a:extLst>
              <a:ext uri="{FF2B5EF4-FFF2-40B4-BE49-F238E27FC236}">
                <a16:creationId xmlns:a16="http://schemas.microsoft.com/office/drawing/2014/main" id="{79648609-868C-4295-AC95-F225F08DF86F}"/>
              </a:ext>
            </a:extLst>
          </p:cNvPr>
          <p:cNvPicPr>
            <a:picLocks noChangeAspect="1"/>
          </p:cNvPicPr>
          <p:nvPr/>
        </p:nvPicPr>
        <p:blipFill>
          <a:blip r:embed="rId2"/>
          <a:stretch>
            <a:fillRect/>
          </a:stretch>
        </p:blipFill>
        <p:spPr>
          <a:xfrm>
            <a:off x="6096000" y="2483498"/>
            <a:ext cx="5843954" cy="3693465"/>
          </a:xfrm>
          <a:prstGeom prst="rect">
            <a:avLst/>
          </a:prstGeom>
        </p:spPr>
      </p:pic>
    </p:spTree>
    <p:extLst>
      <p:ext uri="{BB962C8B-B14F-4D97-AF65-F5344CB8AC3E}">
        <p14:creationId xmlns:p14="http://schemas.microsoft.com/office/powerpoint/2010/main" val="2960818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B309-76D7-4EED-B3E8-528A569A5E1B}"/>
              </a:ext>
            </a:extLst>
          </p:cNvPr>
          <p:cNvSpPr>
            <a:spLocks noGrp="1"/>
          </p:cNvSpPr>
          <p:nvPr>
            <p:ph type="title"/>
          </p:nvPr>
        </p:nvSpPr>
        <p:spPr/>
        <p:txBody>
          <a:bodyPr/>
          <a:lstStyle/>
          <a:p>
            <a:r>
              <a:rPr lang="en-US" dirty="0"/>
              <a:t>Heatmap</a:t>
            </a:r>
          </a:p>
        </p:txBody>
      </p:sp>
      <p:pic>
        <p:nvPicPr>
          <p:cNvPr id="9" name="Content Placeholder 8">
            <a:extLst>
              <a:ext uri="{FF2B5EF4-FFF2-40B4-BE49-F238E27FC236}">
                <a16:creationId xmlns:a16="http://schemas.microsoft.com/office/drawing/2014/main" id="{E3943741-B68F-4730-884E-1F782DB875DC}"/>
              </a:ext>
            </a:extLst>
          </p:cNvPr>
          <p:cNvPicPr>
            <a:picLocks noGrp="1" noChangeAspect="1"/>
          </p:cNvPicPr>
          <p:nvPr>
            <p:ph idx="1"/>
          </p:nvPr>
        </p:nvPicPr>
        <p:blipFill>
          <a:blip r:embed="rId2"/>
          <a:stretch>
            <a:fillRect/>
          </a:stretch>
        </p:blipFill>
        <p:spPr>
          <a:xfrm>
            <a:off x="3521743" y="991811"/>
            <a:ext cx="7226467" cy="4866203"/>
          </a:xfrm>
        </p:spPr>
      </p:pic>
    </p:spTree>
    <p:extLst>
      <p:ext uri="{BB962C8B-B14F-4D97-AF65-F5344CB8AC3E}">
        <p14:creationId xmlns:p14="http://schemas.microsoft.com/office/powerpoint/2010/main" val="4033055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02C2-AD83-4A41-8446-6D64C81A58C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6E2FD6C7-4136-494E-8FAA-60E3CD327025}"/>
              </a:ext>
            </a:extLst>
          </p:cNvPr>
          <p:cNvSpPr>
            <a:spLocks noGrp="1"/>
          </p:cNvSpPr>
          <p:nvPr>
            <p:ph idx="1"/>
          </p:nvPr>
        </p:nvSpPr>
        <p:spPr/>
        <p:txBody>
          <a:bodyPr/>
          <a:lstStyle/>
          <a:p>
            <a:r>
              <a:rPr lang="en-US" dirty="0"/>
              <a:t>Taxa are often right skewed and zero inflated</a:t>
            </a:r>
          </a:p>
          <a:p>
            <a:pPr lvl="1"/>
            <a:r>
              <a:rPr lang="en-US" dirty="0"/>
              <a:t>0s occur when the taxa is either not detectable or not present</a:t>
            </a:r>
          </a:p>
          <a:p>
            <a:r>
              <a:rPr lang="en-US" dirty="0"/>
              <a:t>Taxa are also often either U shaped (looks bimodal at the tails) or right skewed</a:t>
            </a:r>
          </a:p>
          <a:p>
            <a:r>
              <a:rPr lang="en-US" dirty="0"/>
              <a:t>Relative abundance also is bounded between 0 and 1</a:t>
            </a:r>
          </a:p>
          <a:p>
            <a:r>
              <a:rPr lang="en-US" dirty="0"/>
              <a:t>Negative binomials and beta binomials fit these data better than other approaches</a:t>
            </a:r>
          </a:p>
          <a:p>
            <a:pPr lvl="1"/>
            <a:r>
              <a:rPr lang="en-US" dirty="0"/>
              <a:t>Negative binomial: log(</a:t>
            </a:r>
            <a:r>
              <a:rPr lang="en-US" dirty="0" err="1"/>
              <a:t>hat_Count</a:t>
            </a:r>
            <a:r>
              <a:rPr lang="en-US" dirty="0"/>
              <a:t>)~</a:t>
            </a:r>
            <a:r>
              <a:rPr lang="en-US" dirty="0" err="1"/>
              <a:t>Intercept+Group+log</a:t>
            </a:r>
            <a:r>
              <a:rPr lang="en-US" dirty="0"/>
              <a:t>(Total)</a:t>
            </a:r>
          </a:p>
          <a:p>
            <a:pPr lvl="1"/>
            <a:r>
              <a:rPr lang="en-US" dirty="0"/>
              <a:t>Beta binomial: logit(</a:t>
            </a:r>
            <a:r>
              <a:rPr lang="en-US" dirty="0" err="1"/>
              <a:t>hat_RA</a:t>
            </a:r>
            <a:r>
              <a:rPr lang="en-US" dirty="0"/>
              <a:t>)~</a:t>
            </a:r>
            <a:r>
              <a:rPr lang="en-US" dirty="0" err="1"/>
              <a:t>Intercept+Group</a:t>
            </a:r>
            <a:endParaRPr lang="en-US" dirty="0"/>
          </a:p>
          <a:p>
            <a:endParaRPr lang="en-US" dirty="0"/>
          </a:p>
        </p:txBody>
      </p:sp>
    </p:spTree>
    <p:extLst>
      <p:ext uri="{BB962C8B-B14F-4D97-AF65-F5344CB8AC3E}">
        <p14:creationId xmlns:p14="http://schemas.microsoft.com/office/powerpoint/2010/main" val="375188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approach to modeling</a:t>
            </a:r>
          </a:p>
        </p:txBody>
      </p:sp>
      <p:sp>
        <p:nvSpPr>
          <p:cNvPr id="3" name="Content Placeholder 2"/>
          <p:cNvSpPr>
            <a:spLocks noGrp="1"/>
          </p:cNvSpPr>
          <p:nvPr>
            <p:ph idx="1"/>
          </p:nvPr>
        </p:nvSpPr>
        <p:spPr>
          <a:xfrm>
            <a:off x="1904445" y="1905000"/>
            <a:ext cx="2743200" cy="536404"/>
          </a:xfrm>
        </p:spPr>
        <p:txBody>
          <a:bodyPr/>
          <a:lstStyle/>
          <a:p>
            <a:pPr marL="0" indent="0">
              <a:buNone/>
            </a:pPr>
            <a:r>
              <a:rPr lang="en-US" dirty="0"/>
              <a:t>multinomial</a:t>
            </a:r>
          </a:p>
        </p:txBody>
      </p:sp>
      <p:pic>
        <p:nvPicPr>
          <p:cNvPr id="4" name="Picture 3"/>
          <p:cNvPicPr>
            <a:picLocks noChangeAspect="1"/>
          </p:cNvPicPr>
          <p:nvPr/>
        </p:nvPicPr>
        <p:blipFill>
          <a:blip r:embed="rId2"/>
          <a:stretch>
            <a:fillRect/>
          </a:stretch>
        </p:blipFill>
        <p:spPr>
          <a:xfrm>
            <a:off x="4724401" y="1757571"/>
            <a:ext cx="5634361" cy="3994081"/>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570890" y="4984474"/>
                <a:ext cx="5941380" cy="1121397"/>
              </a:xfrm>
              <a:prstGeom prst="rect">
                <a:avLst/>
              </a:prstGeom>
            </p:spPr>
            <p:txBody>
              <a:bodyPr wrap="square">
                <a:spAutoFit/>
              </a:bodyPr>
              <a:lstStyle/>
              <a:p>
                <a:pPr algn="just">
                  <a:lnSpc>
                    <a:spcPct val="115000"/>
                  </a:lnSpc>
                </a:pP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457200" algn="ctr">
                  <a:lnSpc>
                    <a:spcPct val="115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𝑓</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𝑌</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𝑦</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𝜋</m:t>
                          </m:r>
                        </m:e>
                      </m:d>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 </m:t>
                          </m:r>
                          <m:m>
                            <m:mPr>
                              <m:mcs>
                                <m:mc>
                                  <m:mcPr>
                                    <m:count m:val="1"/>
                                    <m:mcJc m:val="center"/>
                                  </m:mcPr>
                                </m:mc>
                              </m:mcs>
                              <m:ctrlPr>
                                <a:rPr lang="en-US" i="1">
                                  <a:latin typeface="Cambria Math" panose="02040503050406030204" pitchFamily="18" charset="0"/>
                                  <a:ea typeface="Calibri" panose="020F0502020204030204" pitchFamily="34" charset="0"/>
                                  <a:cs typeface="Arial" panose="020B0604020202020204" pitchFamily="34" charset="0"/>
                                </a:rPr>
                              </m:ctrlPr>
                            </m:mPr>
                            <m:mr>
                              <m:e>
                                <m:r>
                                  <a:rPr lang="en-US" i="1">
                                    <a:latin typeface="Cambria Math" panose="02040503050406030204" pitchFamily="18" charset="0"/>
                                    <a:ea typeface="Calibri" panose="020F0502020204030204" pitchFamily="34" charset="0"/>
                                    <a:cs typeface="Arial" panose="020B0604020202020204" pitchFamily="34" charset="0"/>
                                  </a:rPr>
                                  <m:t>           </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1−</m:t>
                                    </m:r>
                                    <m:r>
                                      <a:rPr lang="en-US" i="1">
                                        <a:latin typeface="Cambria Math" panose="02040503050406030204" pitchFamily="18" charset="0"/>
                                        <a:ea typeface="Calibri" panose="020F0502020204030204" pitchFamily="34" charset="0"/>
                                        <a:cs typeface="Arial" panose="020B0604020202020204" pitchFamily="34" charset="0"/>
                                      </a:rPr>
                                      <m:t>𝜋</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𝑝𝑑𝑓</m:t>
                                </m:r>
                                <m:r>
                                  <a:rPr lang="en-US" i="1">
                                    <a:latin typeface="Cambria Math" panose="02040503050406030204" pitchFamily="18" charset="0"/>
                                    <a:ea typeface="Calibri" panose="020F0502020204030204" pitchFamily="34" charset="0"/>
                                    <a:cs typeface="Arial" panose="020B0604020202020204" pitchFamily="34" charset="0"/>
                                  </a:rPr>
                                  <m:t>        </m:t>
                                </m:r>
                                <m:r>
                                  <a:rPr lang="en-US" i="1">
                                    <a:latin typeface="Cambria Math" panose="02040503050406030204" pitchFamily="18" charset="0"/>
                                    <a:ea typeface="Calibri" panose="020F0502020204030204" pitchFamily="34" charset="0"/>
                                    <a:cs typeface="Arial" panose="020B0604020202020204" pitchFamily="34" charset="0"/>
                                  </a:rPr>
                                  <m:t>𝑦</m:t>
                                </m:r>
                                <m:r>
                                  <a:rPr lang="en-US" i="1">
                                    <a:latin typeface="Cambria Math" panose="02040503050406030204" pitchFamily="18" charset="0"/>
                                    <a:ea typeface="Calibri" panose="020F0502020204030204" pitchFamily="34" charset="0"/>
                                    <a:cs typeface="Arial" panose="020B0604020202020204" pitchFamily="34" charset="0"/>
                                  </a:rPr>
                                  <m:t>&gt;0</m:t>
                                </m:r>
                              </m:e>
                            </m:mr>
                            <m:mr>
                              <m:e>
                                <m:r>
                                  <a:rPr lang="en-US" i="1">
                                    <a:latin typeface="Cambria Math" panose="02040503050406030204" pitchFamily="18" charset="0"/>
                                    <a:ea typeface="Calibri" panose="020F0502020204030204" pitchFamily="34" charset="0"/>
                                    <a:cs typeface="Arial" panose="020B0604020202020204" pitchFamily="34" charset="0"/>
                                  </a:rPr>
                                  <m:t>𝜋</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1−</m:t>
                                    </m:r>
                                    <m:r>
                                      <a:rPr lang="en-US" i="1">
                                        <a:latin typeface="Cambria Math" panose="02040503050406030204" pitchFamily="18" charset="0"/>
                                        <a:ea typeface="Calibri" panose="020F0502020204030204" pitchFamily="34" charset="0"/>
                                        <a:cs typeface="Arial" panose="020B0604020202020204" pitchFamily="34" charset="0"/>
                                      </a:rPr>
                                      <m:t>𝜋</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𝑝𝑑𝑓</m:t>
                                </m:r>
                                <m:r>
                                  <a:rPr lang="en-US" i="1">
                                    <a:latin typeface="Cambria Math" panose="02040503050406030204" pitchFamily="18" charset="0"/>
                                    <a:ea typeface="Calibri" panose="020F0502020204030204" pitchFamily="34" charset="0"/>
                                    <a:cs typeface="Arial" panose="020B0604020202020204" pitchFamily="34" charset="0"/>
                                  </a:rPr>
                                  <m:t>           </m:t>
                                </m:r>
                                <m:r>
                                  <a:rPr lang="en-US" i="1">
                                    <a:latin typeface="Cambria Math" panose="02040503050406030204" pitchFamily="18" charset="0"/>
                                    <a:ea typeface="Calibri" panose="020F0502020204030204" pitchFamily="34" charset="0"/>
                                    <a:cs typeface="Arial" panose="020B0604020202020204" pitchFamily="34" charset="0"/>
                                  </a:rPr>
                                  <m:t>𝑦</m:t>
                                </m:r>
                                <m:r>
                                  <a:rPr lang="en-US" i="1">
                                    <a:latin typeface="Cambria Math" panose="02040503050406030204" pitchFamily="18" charset="0"/>
                                    <a:ea typeface="Calibri" panose="020F0502020204030204" pitchFamily="34" charset="0"/>
                                    <a:cs typeface="Arial" panose="020B0604020202020204" pitchFamily="34" charset="0"/>
                                  </a:rPr>
                                  <m:t>=0</m:t>
                                </m:r>
                              </m:e>
                            </m:mr>
                          </m:m>
                        </m:e>
                      </m:d>
                    </m:oMath>
                  </m:oMathPara>
                </a14:m>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570890" y="4984474"/>
                <a:ext cx="5941380" cy="1121397"/>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729C92D-B819-43CB-91EE-89245670D0BD}"/>
              </a:ext>
            </a:extLst>
          </p:cNvPr>
          <p:cNvCxnSpPr/>
          <p:nvPr/>
        </p:nvCxnSpPr>
        <p:spPr>
          <a:xfrm>
            <a:off x="2895600" y="2441404"/>
            <a:ext cx="0" cy="53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E6D7D32E-56EA-4530-80A9-C12E69F143C2}"/>
              </a:ext>
            </a:extLst>
          </p:cNvPr>
          <p:cNvSpPr txBox="1">
            <a:spLocks/>
          </p:cNvSpPr>
          <p:nvPr/>
        </p:nvSpPr>
        <p:spPr>
          <a:xfrm>
            <a:off x="1676400" y="3176534"/>
            <a:ext cx="2743200" cy="53640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800" b="0" i="0" kern="1200">
                <a:solidFill>
                  <a:srgbClr val="565A5C"/>
                </a:solidFill>
                <a:latin typeface="HelveticaNeueLT Std"/>
                <a:ea typeface="+mn-ea"/>
                <a:cs typeface="HelveticaNeueLT Std"/>
              </a:defRPr>
            </a:lvl1pPr>
            <a:lvl2pPr marL="742950" indent="-285750" algn="l" defTabSz="914400" rtl="0" eaLnBrk="1" latinLnBrk="0" hangingPunct="1">
              <a:spcBef>
                <a:spcPct val="20000"/>
              </a:spcBef>
              <a:buFont typeface="Arial" pitchFamily="34" charset="0"/>
              <a:buChar char="–"/>
              <a:defRPr sz="2600" b="0" kern="1200">
                <a:solidFill>
                  <a:srgbClr val="565A5C"/>
                </a:solidFill>
                <a:latin typeface="HelveticaNeueLT Std"/>
                <a:ea typeface="+mn-ea"/>
                <a:cs typeface="HelveticaNeueLT Std"/>
              </a:defRPr>
            </a:lvl2pPr>
            <a:lvl3pPr marL="1143000" indent="-228600" algn="l" defTabSz="914400" rtl="0" eaLnBrk="1" latinLnBrk="0" hangingPunct="1">
              <a:spcBef>
                <a:spcPct val="20000"/>
              </a:spcBef>
              <a:buFont typeface="Arial" pitchFamily="34" charset="0"/>
              <a:buChar char="•"/>
              <a:defRPr sz="2400" b="0" i="1" kern="1200">
                <a:solidFill>
                  <a:srgbClr val="565A5C"/>
                </a:solidFill>
                <a:latin typeface="HelveticaNeueLT Std"/>
                <a:ea typeface="+mn-ea"/>
                <a:cs typeface="HelveticaNeueLT Std"/>
              </a:defRPr>
            </a:lvl3pPr>
            <a:lvl4pPr marL="1600200" indent="-228600" algn="l" defTabSz="914400" rtl="0" eaLnBrk="1" latinLnBrk="0" hangingPunct="1">
              <a:spcBef>
                <a:spcPct val="20000"/>
              </a:spcBef>
              <a:buFont typeface="Arial" pitchFamily="34" charset="0"/>
              <a:buChar char="–"/>
              <a:defRPr sz="2000" b="0" kern="1200">
                <a:solidFill>
                  <a:srgbClr val="565A5C"/>
                </a:solidFill>
                <a:latin typeface="HelveticaNeueLT Std"/>
                <a:ea typeface="+mn-ea"/>
                <a:cs typeface="HelveticaNeueLT Std"/>
              </a:defRPr>
            </a:lvl4pPr>
            <a:lvl5pPr marL="2057400" indent="-228600" algn="l" defTabSz="914400" rtl="0" eaLnBrk="1" latinLnBrk="0" hangingPunct="1">
              <a:spcBef>
                <a:spcPct val="20000"/>
              </a:spcBef>
              <a:buFont typeface="Arial" pitchFamily="34" charset="0"/>
              <a:buChar char="»"/>
              <a:defRPr sz="2000" b="0" kern="1200">
                <a:solidFill>
                  <a:srgbClr val="565A5C"/>
                </a:solidFill>
                <a:latin typeface="HelveticaNeueLT Std"/>
                <a:ea typeface="+mn-ea"/>
                <a:cs typeface="HelveticaNeueLT St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Multinomial - </a:t>
            </a:r>
            <a:r>
              <a:rPr lang="en-US" dirty="0" err="1"/>
              <a:t>dirichlet</a:t>
            </a:r>
            <a:endParaRPr lang="en-US" dirty="0"/>
          </a:p>
        </p:txBody>
      </p:sp>
      <p:sp>
        <p:nvSpPr>
          <p:cNvPr id="9" name="Content Placeholder 2">
            <a:extLst>
              <a:ext uri="{FF2B5EF4-FFF2-40B4-BE49-F238E27FC236}">
                <a16:creationId xmlns:a16="http://schemas.microsoft.com/office/drawing/2014/main" id="{889101B3-4A22-440A-BD4C-9EEA21BC411A}"/>
              </a:ext>
            </a:extLst>
          </p:cNvPr>
          <p:cNvSpPr txBox="1">
            <a:spLocks/>
          </p:cNvSpPr>
          <p:nvPr/>
        </p:nvSpPr>
        <p:spPr>
          <a:xfrm>
            <a:off x="1827690" y="1226214"/>
            <a:ext cx="8002110" cy="5364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b="0" i="0" kern="1200">
                <a:solidFill>
                  <a:srgbClr val="565A5C"/>
                </a:solidFill>
                <a:latin typeface="HelveticaNeueLT Std"/>
                <a:ea typeface="+mn-ea"/>
                <a:cs typeface="HelveticaNeueLT Std"/>
              </a:defRPr>
            </a:lvl1pPr>
            <a:lvl2pPr marL="742950" indent="-285750" algn="l" defTabSz="914400" rtl="0" eaLnBrk="1" latinLnBrk="0" hangingPunct="1">
              <a:spcBef>
                <a:spcPct val="20000"/>
              </a:spcBef>
              <a:buFont typeface="Arial" pitchFamily="34" charset="0"/>
              <a:buChar char="–"/>
              <a:defRPr sz="2600" b="0" kern="1200">
                <a:solidFill>
                  <a:srgbClr val="565A5C"/>
                </a:solidFill>
                <a:latin typeface="HelveticaNeueLT Std"/>
                <a:ea typeface="+mn-ea"/>
                <a:cs typeface="HelveticaNeueLT Std"/>
              </a:defRPr>
            </a:lvl2pPr>
            <a:lvl3pPr marL="1143000" indent="-228600" algn="l" defTabSz="914400" rtl="0" eaLnBrk="1" latinLnBrk="0" hangingPunct="1">
              <a:spcBef>
                <a:spcPct val="20000"/>
              </a:spcBef>
              <a:buFont typeface="Arial" pitchFamily="34" charset="0"/>
              <a:buChar char="•"/>
              <a:defRPr sz="2400" b="0" i="1" kern="1200">
                <a:solidFill>
                  <a:srgbClr val="565A5C"/>
                </a:solidFill>
                <a:latin typeface="HelveticaNeueLT Std"/>
                <a:ea typeface="+mn-ea"/>
                <a:cs typeface="HelveticaNeueLT Std"/>
              </a:defRPr>
            </a:lvl3pPr>
            <a:lvl4pPr marL="1600200" indent="-228600" algn="l" defTabSz="914400" rtl="0" eaLnBrk="1" latinLnBrk="0" hangingPunct="1">
              <a:spcBef>
                <a:spcPct val="20000"/>
              </a:spcBef>
              <a:buFont typeface="Arial" pitchFamily="34" charset="0"/>
              <a:buChar char="–"/>
              <a:defRPr sz="2000" b="0" kern="1200">
                <a:solidFill>
                  <a:srgbClr val="565A5C"/>
                </a:solidFill>
                <a:latin typeface="HelveticaNeueLT Std"/>
                <a:ea typeface="+mn-ea"/>
                <a:cs typeface="HelveticaNeueLT Std"/>
              </a:defRPr>
            </a:lvl4pPr>
            <a:lvl5pPr marL="2057400" indent="-228600" algn="l" defTabSz="914400" rtl="0" eaLnBrk="1" latinLnBrk="0" hangingPunct="1">
              <a:spcBef>
                <a:spcPct val="20000"/>
              </a:spcBef>
              <a:buFont typeface="Arial" pitchFamily="34" charset="0"/>
              <a:buChar char="»"/>
              <a:defRPr sz="2000" b="0" kern="1200">
                <a:solidFill>
                  <a:srgbClr val="565A5C"/>
                </a:solidFill>
                <a:latin typeface="HelveticaNeueLT Std"/>
                <a:ea typeface="+mn-ea"/>
                <a:cs typeface="HelveticaNeueLT St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Multivariate </a:t>
            </a:r>
            <a:r>
              <a:rPr lang="en-US" b="1" dirty="0"/>
              <a:t>                             </a:t>
            </a:r>
            <a:r>
              <a:rPr lang="en-US" b="1" u="sng" dirty="0"/>
              <a:t>Univariate</a:t>
            </a:r>
          </a:p>
        </p:txBody>
      </p:sp>
    </p:spTree>
    <p:extLst>
      <p:ext uri="{BB962C8B-B14F-4D97-AF65-F5344CB8AC3E}">
        <p14:creationId xmlns:p14="http://schemas.microsoft.com/office/powerpoint/2010/main" val="457135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05400" y="1752600"/>
            <a:ext cx="304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677400" y="1723681"/>
            <a:ext cx="304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5943600" cy="44577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914400"/>
            <a:ext cx="5943600" cy="4457700"/>
          </a:xfrm>
          <a:prstGeom prst="rect">
            <a:avLst/>
          </a:prstGeom>
        </p:spPr>
      </p:pic>
      <p:sp>
        <p:nvSpPr>
          <p:cNvPr id="9" name="Rectangle 8">
            <a:extLst>
              <a:ext uri="{FF2B5EF4-FFF2-40B4-BE49-F238E27FC236}">
                <a16:creationId xmlns:a16="http://schemas.microsoft.com/office/drawing/2014/main" id="{13AEB349-01B9-40A7-9D58-0D1440182967}"/>
              </a:ext>
            </a:extLst>
          </p:cNvPr>
          <p:cNvSpPr/>
          <p:nvPr/>
        </p:nvSpPr>
        <p:spPr>
          <a:xfrm>
            <a:off x="1714500" y="5046145"/>
            <a:ext cx="9029700" cy="325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985232-6AA7-4436-848B-B1B2AFC55C9D}"/>
              </a:ext>
            </a:extLst>
          </p:cNvPr>
          <p:cNvSpPr/>
          <p:nvPr/>
        </p:nvSpPr>
        <p:spPr>
          <a:xfrm>
            <a:off x="6400800" y="6211669"/>
            <a:ext cx="6096000" cy="646331"/>
          </a:xfrm>
          <a:prstGeom prst="rect">
            <a:avLst/>
          </a:prstGeom>
        </p:spPr>
        <p:txBody>
          <a:bodyPr>
            <a:spAutoFit/>
          </a:bodyPr>
          <a:lstStyle/>
          <a:p>
            <a:r>
              <a:rPr lang="en-US" dirty="0">
                <a:latin typeface="Calibri" panose="020F0502020204030204" pitchFamily="34" charset="0"/>
                <a:ea typeface="Times New Roman" panose="02020603050405020304" pitchFamily="18" charset="0"/>
                <a:cs typeface="Times New Roman" panose="02020603050405020304" pitchFamily="18" charset="0"/>
              </a:rPr>
              <a:t>Wagner BD et al.  The American Journal of Drug and Alcohol Abuse</a:t>
            </a:r>
            <a:r>
              <a:rPr lang="en-US" i="1"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2015;41(6):489-497.</a:t>
            </a:r>
            <a:r>
              <a:rPr lang="en-US" i="1" dirty="0">
                <a:latin typeface="Calibri" panose="020F050202020403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64314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t>What is the microbiome</a:t>
            </a:r>
          </a:p>
          <a:p>
            <a:r>
              <a:rPr lang="en-US" dirty="0">
                <a:solidFill>
                  <a:schemeClr val="bg2"/>
                </a:solidFill>
              </a:rPr>
              <a:t>Bioinformatics pipeline</a:t>
            </a:r>
          </a:p>
          <a:p>
            <a:r>
              <a:rPr lang="en-US" dirty="0">
                <a:solidFill>
                  <a:schemeClr val="bg2"/>
                </a:solidFill>
              </a:rPr>
              <a:t>Complications in microbiome data</a:t>
            </a:r>
          </a:p>
          <a:p>
            <a:r>
              <a:rPr lang="en-US" dirty="0">
                <a:solidFill>
                  <a:schemeClr val="bg2"/>
                </a:solidFill>
              </a:rPr>
              <a:t>How do you analyze sequence data</a:t>
            </a:r>
          </a:p>
          <a:p>
            <a:r>
              <a:rPr lang="en-US" dirty="0">
                <a:solidFill>
                  <a:schemeClr val="bg2"/>
                </a:solidFill>
              </a:rPr>
              <a:t>Considerations for longitudinal data</a:t>
            </a:r>
          </a:p>
          <a:p>
            <a:r>
              <a:rPr lang="en-US" dirty="0">
                <a:solidFill>
                  <a:schemeClr val="bg2"/>
                </a:solidFill>
              </a:rPr>
              <a:t>Useful packages and pipelines</a:t>
            </a:r>
          </a:p>
          <a:p>
            <a:endParaRPr lang="en-US" dirty="0"/>
          </a:p>
          <a:p>
            <a:endParaRPr lang="en-US" dirty="0"/>
          </a:p>
        </p:txBody>
      </p:sp>
    </p:spTree>
    <p:extLst>
      <p:ext uri="{BB962C8B-B14F-4D97-AF65-F5344CB8AC3E}">
        <p14:creationId xmlns:p14="http://schemas.microsoft.com/office/powerpoint/2010/main" val="1510329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74638"/>
            <a:ext cx="8229600" cy="868362"/>
          </a:xfrm>
        </p:spPr>
        <p:txBody>
          <a:bodyPr/>
          <a:lstStyle/>
          <a:p>
            <a:r>
              <a:rPr lang="en-US" dirty="0"/>
              <a:t>Zero-inflated regression:  overview</a:t>
            </a:r>
          </a:p>
        </p:txBody>
      </p:sp>
      <p:sp>
        <p:nvSpPr>
          <p:cNvPr id="7171" name="Content Placeholder 2"/>
          <p:cNvSpPr>
            <a:spLocks noGrp="1"/>
          </p:cNvSpPr>
          <p:nvPr>
            <p:ph idx="1"/>
          </p:nvPr>
        </p:nvSpPr>
        <p:spPr>
          <a:xfrm>
            <a:off x="0" y="1219200"/>
            <a:ext cx="10744200" cy="5105400"/>
          </a:xfrm>
        </p:spPr>
        <p:txBody>
          <a:bodyPr/>
          <a:lstStyle/>
          <a:p>
            <a:r>
              <a:rPr lang="en-US" sz="2600" dirty="0">
                <a:solidFill>
                  <a:schemeClr val="tx1"/>
                </a:solidFill>
              </a:rPr>
              <a:t>provides an explicit way of modeling the excess zeros, as well as allowing the variance of the outcome to differ from the mean.</a:t>
            </a:r>
          </a:p>
          <a:p>
            <a:r>
              <a:rPr lang="en-US" sz="2600" dirty="0">
                <a:solidFill>
                  <a:schemeClr val="tx1"/>
                </a:solidFill>
              </a:rPr>
              <a:t>Mixture distribution of binary and ordinary count distribution such as Poisson or negative binomial (ZIP or ZINB).</a:t>
            </a:r>
          </a:p>
          <a:p>
            <a:r>
              <a:rPr lang="en-US" sz="2600" dirty="0">
                <a:solidFill>
                  <a:schemeClr val="tx1"/>
                </a:solidFill>
              </a:rPr>
              <a:t>Extend to random-effects zero-inflated regression models.</a:t>
            </a:r>
          </a:p>
          <a:p>
            <a:pPr lvl="1" algn="just"/>
            <a:r>
              <a:rPr lang="en-US" sz="2200" dirty="0">
                <a:solidFill>
                  <a:schemeClr val="tx1"/>
                </a:solidFill>
              </a:rPr>
              <a:t>accounts for the subject to subject variation to directly model correlation among the repeated measures within a subject.</a:t>
            </a:r>
          </a:p>
        </p:txBody>
      </p:sp>
    </p:spTree>
    <p:extLst>
      <p:ext uri="{BB962C8B-B14F-4D97-AF65-F5344CB8AC3E}">
        <p14:creationId xmlns:p14="http://schemas.microsoft.com/office/powerpoint/2010/main" val="3695886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387D-36BC-4850-B099-38A293C479FD}"/>
              </a:ext>
            </a:extLst>
          </p:cNvPr>
          <p:cNvSpPr>
            <a:spLocks noGrp="1"/>
          </p:cNvSpPr>
          <p:nvPr>
            <p:ph type="title"/>
          </p:nvPr>
        </p:nvSpPr>
        <p:spPr>
          <a:xfrm>
            <a:off x="838200" y="196558"/>
            <a:ext cx="10515600" cy="1325563"/>
          </a:xfrm>
        </p:spPr>
        <p:txBody>
          <a:bodyPr/>
          <a:lstStyle/>
          <a:p>
            <a:r>
              <a:rPr lang="en-US" dirty="0"/>
              <a:t>Rocky Mountain plot from tidyMicro</a:t>
            </a:r>
          </a:p>
        </p:txBody>
      </p:sp>
      <p:pic>
        <p:nvPicPr>
          <p:cNvPr id="5" name="Content Placeholder 4">
            <a:extLst>
              <a:ext uri="{FF2B5EF4-FFF2-40B4-BE49-F238E27FC236}">
                <a16:creationId xmlns:a16="http://schemas.microsoft.com/office/drawing/2014/main" id="{1C1DA6C0-09A3-4D3C-AE3E-0B982E4F7F13}"/>
              </a:ext>
            </a:extLst>
          </p:cNvPr>
          <p:cNvPicPr>
            <a:picLocks noGrp="1" noChangeAspect="1"/>
          </p:cNvPicPr>
          <p:nvPr>
            <p:ph idx="1"/>
          </p:nvPr>
        </p:nvPicPr>
        <p:blipFill>
          <a:blip r:embed="rId2"/>
          <a:stretch>
            <a:fillRect/>
          </a:stretch>
        </p:blipFill>
        <p:spPr>
          <a:xfrm>
            <a:off x="1219200" y="1215475"/>
            <a:ext cx="9410169" cy="5445967"/>
          </a:xfrm>
        </p:spPr>
      </p:pic>
    </p:spTree>
    <p:extLst>
      <p:ext uri="{BB962C8B-B14F-4D97-AF65-F5344CB8AC3E}">
        <p14:creationId xmlns:p14="http://schemas.microsoft.com/office/powerpoint/2010/main" val="2793171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C05A08-49FC-43BB-8A33-D762113556C6}"/>
              </a:ext>
            </a:extLst>
          </p:cNvPr>
          <p:cNvPicPr>
            <a:picLocks noGrp="1" noChangeAspect="1"/>
          </p:cNvPicPr>
          <p:nvPr>
            <p:ph idx="1"/>
          </p:nvPr>
        </p:nvPicPr>
        <p:blipFill>
          <a:blip r:embed="rId2"/>
          <a:stretch>
            <a:fillRect/>
          </a:stretch>
        </p:blipFill>
        <p:spPr>
          <a:xfrm>
            <a:off x="1468613" y="177675"/>
            <a:ext cx="9835220" cy="6191041"/>
          </a:xfrm>
        </p:spPr>
      </p:pic>
      <p:sp>
        <p:nvSpPr>
          <p:cNvPr id="6" name="TextBox 5">
            <a:extLst>
              <a:ext uri="{FF2B5EF4-FFF2-40B4-BE49-F238E27FC236}">
                <a16:creationId xmlns:a16="http://schemas.microsoft.com/office/drawing/2014/main" id="{9BC2C36E-C06F-475B-ACE8-FEE6B3595813}"/>
              </a:ext>
            </a:extLst>
          </p:cNvPr>
          <p:cNvSpPr txBox="1"/>
          <p:nvPr/>
        </p:nvSpPr>
        <p:spPr>
          <a:xfrm>
            <a:off x="9561095" y="6529137"/>
            <a:ext cx="1957137" cy="369332"/>
          </a:xfrm>
          <a:prstGeom prst="rect">
            <a:avLst/>
          </a:prstGeom>
          <a:noFill/>
        </p:spPr>
        <p:txBody>
          <a:bodyPr wrap="square" rtlCol="0">
            <a:spAutoFit/>
          </a:bodyPr>
          <a:lstStyle/>
          <a:p>
            <a:r>
              <a:rPr lang="en-US" dirty="0"/>
              <a:t>Carpenter 2021</a:t>
            </a:r>
          </a:p>
        </p:txBody>
      </p:sp>
    </p:spTree>
    <p:extLst>
      <p:ext uri="{BB962C8B-B14F-4D97-AF65-F5344CB8AC3E}">
        <p14:creationId xmlns:p14="http://schemas.microsoft.com/office/powerpoint/2010/main" val="3599593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C2A0-3DC6-4F3A-A6A1-206F3FE7E67A}"/>
              </a:ext>
            </a:extLst>
          </p:cNvPr>
          <p:cNvSpPr>
            <a:spLocks noGrp="1"/>
          </p:cNvSpPr>
          <p:nvPr>
            <p:ph type="title"/>
          </p:nvPr>
        </p:nvSpPr>
        <p:spPr/>
        <p:txBody>
          <a:bodyPr/>
          <a:lstStyle/>
          <a:p>
            <a:r>
              <a:rPr lang="en-US" dirty="0"/>
              <a:t>Multiple Comparisons</a:t>
            </a:r>
          </a:p>
        </p:txBody>
      </p:sp>
      <p:sp>
        <p:nvSpPr>
          <p:cNvPr id="3" name="Content Placeholder 2">
            <a:extLst>
              <a:ext uri="{FF2B5EF4-FFF2-40B4-BE49-F238E27FC236}">
                <a16:creationId xmlns:a16="http://schemas.microsoft.com/office/drawing/2014/main" id="{E75EF1ED-B59F-4380-9E91-3BA2E6322764}"/>
              </a:ext>
            </a:extLst>
          </p:cNvPr>
          <p:cNvSpPr>
            <a:spLocks noGrp="1"/>
          </p:cNvSpPr>
          <p:nvPr>
            <p:ph idx="1"/>
          </p:nvPr>
        </p:nvSpPr>
        <p:spPr/>
        <p:txBody>
          <a:bodyPr/>
          <a:lstStyle/>
          <a:p>
            <a:r>
              <a:rPr lang="en-US" dirty="0"/>
              <a:t>We just did ~100 tests given an alpha of 0.05 at we estimate that 5 are false positives</a:t>
            </a:r>
          </a:p>
          <a:p>
            <a:r>
              <a:rPr lang="en-US" dirty="0"/>
              <a:t>So, we adjust for this</a:t>
            </a:r>
          </a:p>
          <a:p>
            <a:pPr lvl="1"/>
            <a:r>
              <a:rPr lang="en-US" dirty="0"/>
              <a:t>Bonferroni- often too conservative</a:t>
            </a:r>
          </a:p>
          <a:p>
            <a:pPr lvl="1"/>
            <a:r>
              <a:rPr lang="en-US" dirty="0"/>
              <a:t>False Discovery Rate – ranks each of the p-value and keeps the most significant ones</a:t>
            </a:r>
          </a:p>
        </p:txBody>
      </p:sp>
    </p:spTree>
    <p:extLst>
      <p:ext uri="{BB962C8B-B14F-4D97-AF65-F5344CB8AC3E}">
        <p14:creationId xmlns:p14="http://schemas.microsoft.com/office/powerpoint/2010/main" val="1685562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D24C-35C3-416A-857B-DAEB5EE51717}"/>
              </a:ext>
            </a:extLst>
          </p:cNvPr>
          <p:cNvSpPr>
            <a:spLocks noGrp="1"/>
          </p:cNvSpPr>
          <p:nvPr>
            <p:ph type="title"/>
          </p:nvPr>
        </p:nvSpPr>
        <p:spPr/>
        <p:txBody>
          <a:bodyPr/>
          <a:lstStyle/>
          <a:p>
            <a:r>
              <a:rPr lang="en-US" dirty="0"/>
              <a:t>Other analytics of interest</a:t>
            </a:r>
          </a:p>
        </p:txBody>
      </p:sp>
      <p:sp>
        <p:nvSpPr>
          <p:cNvPr id="3" name="Content Placeholder 2">
            <a:extLst>
              <a:ext uri="{FF2B5EF4-FFF2-40B4-BE49-F238E27FC236}">
                <a16:creationId xmlns:a16="http://schemas.microsoft.com/office/drawing/2014/main" id="{737DDCD2-F45B-4B97-A5AA-7FF0C18AAF3B}"/>
              </a:ext>
            </a:extLst>
          </p:cNvPr>
          <p:cNvSpPr>
            <a:spLocks noGrp="1"/>
          </p:cNvSpPr>
          <p:nvPr>
            <p:ph idx="1"/>
          </p:nvPr>
        </p:nvSpPr>
        <p:spPr/>
        <p:txBody>
          <a:bodyPr>
            <a:normAutofit/>
          </a:bodyPr>
          <a:lstStyle/>
          <a:p>
            <a:r>
              <a:rPr lang="en-US" dirty="0"/>
              <a:t>Machine learning</a:t>
            </a:r>
          </a:p>
          <a:p>
            <a:pPr lvl="1"/>
            <a:r>
              <a:rPr lang="en-US" dirty="0"/>
              <a:t>Supervised</a:t>
            </a:r>
          </a:p>
          <a:p>
            <a:pPr lvl="2"/>
            <a:r>
              <a:rPr lang="en-US" dirty="0"/>
              <a:t>Classification</a:t>
            </a:r>
          </a:p>
          <a:p>
            <a:pPr lvl="2"/>
            <a:r>
              <a:rPr lang="en-US" dirty="0"/>
              <a:t>Clustering</a:t>
            </a:r>
          </a:p>
          <a:p>
            <a:pPr lvl="1"/>
            <a:r>
              <a:rPr lang="en-US" dirty="0"/>
              <a:t>Unsupervised</a:t>
            </a:r>
          </a:p>
          <a:p>
            <a:pPr lvl="2"/>
            <a:r>
              <a:rPr lang="en-US" dirty="0"/>
              <a:t>Hierarchical clustering</a:t>
            </a:r>
          </a:p>
          <a:p>
            <a:pPr lvl="2"/>
            <a:r>
              <a:rPr lang="en-US" dirty="0"/>
              <a:t>Ordination methods</a:t>
            </a:r>
          </a:p>
          <a:p>
            <a:r>
              <a:rPr lang="en-US" dirty="0" err="1"/>
              <a:t>Phylogentic</a:t>
            </a:r>
            <a:r>
              <a:rPr lang="en-US" dirty="0"/>
              <a:t> trees</a:t>
            </a:r>
          </a:p>
          <a:p>
            <a:r>
              <a:rPr lang="en-US" dirty="0"/>
              <a:t>Network analyses</a:t>
            </a:r>
          </a:p>
          <a:p>
            <a:r>
              <a:rPr lang="en-US" dirty="0"/>
              <a:t>Multinomial </a:t>
            </a:r>
            <a:r>
              <a:rPr lang="en-US" dirty="0" err="1"/>
              <a:t>Dirchlet</a:t>
            </a:r>
            <a:endParaRPr lang="en-US" dirty="0"/>
          </a:p>
        </p:txBody>
      </p:sp>
    </p:spTree>
    <p:extLst>
      <p:ext uri="{BB962C8B-B14F-4D97-AF65-F5344CB8AC3E}">
        <p14:creationId xmlns:p14="http://schemas.microsoft.com/office/powerpoint/2010/main" val="673998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solidFill>
                  <a:schemeClr val="bg2"/>
                </a:solidFill>
              </a:rPr>
              <a:t>What is the microbiome</a:t>
            </a:r>
          </a:p>
          <a:p>
            <a:r>
              <a:rPr lang="en-US" dirty="0">
                <a:solidFill>
                  <a:schemeClr val="bg2"/>
                </a:solidFill>
              </a:rPr>
              <a:t>Bioinformatics pipeline</a:t>
            </a:r>
          </a:p>
          <a:p>
            <a:r>
              <a:rPr lang="en-US" dirty="0">
                <a:solidFill>
                  <a:schemeClr val="bg2"/>
                </a:solidFill>
              </a:rPr>
              <a:t>Complications in microbiome data</a:t>
            </a:r>
          </a:p>
          <a:p>
            <a:r>
              <a:rPr lang="en-US" dirty="0">
                <a:solidFill>
                  <a:schemeClr val="bg2"/>
                </a:solidFill>
              </a:rPr>
              <a:t>How do you analyze sequence data</a:t>
            </a:r>
          </a:p>
          <a:p>
            <a:r>
              <a:rPr lang="en-US" dirty="0"/>
              <a:t>Considerations for longitudinal data</a:t>
            </a:r>
          </a:p>
          <a:p>
            <a:r>
              <a:rPr lang="en-US" dirty="0">
                <a:solidFill>
                  <a:schemeClr val="bg2"/>
                </a:solidFill>
              </a:rPr>
              <a:t>Useful packages and pipelines</a:t>
            </a:r>
          </a:p>
          <a:p>
            <a:endParaRPr lang="en-US" dirty="0"/>
          </a:p>
          <a:p>
            <a:endParaRPr lang="en-US" dirty="0"/>
          </a:p>
        </p:txBody>
      </p:sp>
    </p:spTree>
    <p:extLst>
      <p:ext uri="{BB962C8B-B14F-4D97-AF65-F5344CB8AC3E}">
        <p14:creationId xmlns:p14="http://schemas.microsoft.com/office/powerpoint/2010/main" val="3470163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Longitudinal Studies</a:t>
            </a:r>
          </a:p>
        </p:txBody>
      </p:sp>
      <p:sp>
        <p:nvSpPr>
          <p:cNvPr id="3" name="Content Placeholder 2"/>
          <p:cNvSpPr>
            <a:spLocks noGrp="1"/>
          </p:cNvSpPr>
          <p:nvPr>
            <p:ph idx="1"/>
          </p:nvPr>
        </p:nvSpPr>
        <p:spPr>
          <a:xfrm>
            <a:off x="76200" y="1600201"/>
            <a:ext cx="12115800" cy="4495799"/>
          </a:xfrm>
        </p:spPr>
        <p:txBody>
          <a:bodyPr>
            <a:normAutofit lnSpcReduction="10000"/>
          </a:bodyPr>
          <a:lstStyle/>
          <a:p>
            <a:r>
              <a:rPr lang="en-US" dirty="0"/>
              <a:t>Large subject-to-subject variability, many factors contribute to variability (diet, region, exposure, genetics)</a:t>
            </a:r>
          </a:p>
          <a:p>
            <a:r>
              <a:rPr lang="en-US" dirty="0"/>
              <a:t>Valuable information is likely to come from within subject variations</a:t>
            </a:r>
          </a:p>
          <a:p>
            <a:pPr lvl="1"/>
            <a:r>
              <a:rPr lang="en-US" dirty="0"/>
              <a:t>Use the within-subject variability when making comparisons about time or conditions rather than the between subject variability</a:t>
            </a:r>
          </a:p>
          <a:p>
            <a:pPr lvl="1"/>
            <a:r>
              <a:rPr lang="en-US" dirty="0"/>
              <a:t>Often the within subject variability is smaller than the between subject variability</a:t>
            </a:r>
          </a:p>
          <a:p>
            <a:pPr lvl="1"/>
            <a:r>
              <a:rPr lang="en-US" dirty="0"/>
              <a:t>Especially for investigating changes with interventions (antibiotics or fecal transplant).</a:t>
            </a:r>
          </a:p>
          <a:p>
            <a:endParaRPr lang="en-US" dirty="0"/>
          </a:p>
          <a:p>
            <a:r>
              <a:rPr lang="en-US" dirty="0"/>
              <a:t>Increased power in longitudinal designs compared to parallel designs</a:t>
            </a:r>
          </a:p>
          <a:p>
            <a:r>
              <a:rPr lang="en-US" dirty="0"/>
              <a:t>Flores </a:t>
            </a:r>
            <a:r>
              <a:rPr lang="en-US" i="1" dirty="0"/>
              <a:t>et al </a:t>
            </a:r>
            <a:r>
              <a:rPr lang="en-US" dirty="0"/>
              <a:t>2014 supports importance of temporal variability in human microbiome studies </a:t>
            </a:r>
          </a:p>
          <a:p>
            <a:pPr marL="457200" lvl="1" indent="0">
              <a:buNone/>
            </a:pPr>
            <a:endParaRPr lang="en-US" dirty="0"/>
          </a:p>
        </p:txBody>
      </p:sp>
      <p:sp>
        <p:nvSpPr>
          <p:cNvPr id="4" name="TextBox 3"/>
          <p:cNvSpPr txBox="1"/>
          <p:nvPr/>
        </p:nvSpPr>
        <p:spPr>
          <a:xfrm>
            <a:off x="6415216" y="5742056"/>
            <a:ext cx="4252784" cy="707886"/>
          </a:xfrm>
          <a:prstGeom prst="rect">
            <a:avLst/>
          </a:prstGeom>
          <a:noFill/>
        </p:spPr>
        <p:txBody>
          <a:bodyPr wrap="square" rtlCol="0">
            <a:spAutoFit/>
          </a:bodyPr>
          <a:lstStyle/>
          <a:p>
            <a:r>
              <a:rPr lang="en-US" sz="1100" dirty="0"/>
              <a:t>Flores </a:t>
            </a:r>
            <a:r>
              <a:rPr lang="en-US" sz="1100" i="1" dirty="0"/>
              <a:t>et al. </a:t>
            </a:r>
            <a:r>
              <a:rPr lang="en-US" sz="1100" dirty="0"/>
              <a:t>Temporal variability is a Personalized Feature of the Human Microbiome. Genome Biol. 2014:15(12);531 </a:t>
            </a:r>
          </a:p>
          <a:p>
            <a:endParaRPr lang="en-US" dirty="0"/>
          </a:p>
        </p:txBody>
      </p:sp>
    </p:spTree>
    <p:extLst>
      <p:ext uri="{BB962C8B-B14F-4D97-AF65-F5344CB8AC3E}">
        <p14:creationId xmlns:p14="http://schemas.microsoft.com/office/powerpoint/2010/main" val="385730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solidFill>
                  <a:schemeClr val="bg2"/>
                </a:solidFill>
              </a:rPr>
              <a:t>What is the microbiome</a:t>
            </a:r>
          </a:p>
          <a:p>
            <a:r>
              <a:rPr lang="en-US" dirty="0">
                <a:solidFill>
                  <a:schemeClr val="bg2"/>
                </a:solidFill>
              </a:rPr>
              <a:t>Bioinformatics pipeline</a:t>
            </a:r>
          </a:p>
          <a:p>
            <a:r>
              <a:rPr lang="en-US" dirty="0">
                <a:solidFill>
                  <a:schemeClr val="bg2"/>
                </a:solidFill>
              </a:rPr>
              <a:t>Complications in microbiome data</a:t>
            </a:r>
          </a:p>
          <a:p>
            <a:r>
              <a:rPr lang="en-US" dirty="0">
                <a:solidFill>
                  <a:schemeClr val="bg2"/>
                </a:solidFill>
              </a:rPr>
              <a:t>How do you analyze sequence data</a:t>
            </a:r>
          </a:p>
          <a:p>
            <a:r>
              <a:rPr lang="en-US" dirty="0">
                <a:solidFill>
                  <a:schemeClr val="bg2"/>
                </a:solidFill>
              </a:rPr>
              <a:t>Considerations for longitudinal data</a:t>
            </a:r>
          </a:p>
          <a:p>
            <a:r>
              <a:rPr lang="en-US" dirty="0"/>
              <a:t>Useful packages and pipelines</a:t>
            </a:r>
          </a:p>
          <a:p>
            <a:pPr marL="0" indent="0">
              <a:buNone/>
            </a:pPr>
            <a:endParaRPr lang="en-US" dirty="0"/>
          </a:p>
          <a:p>
            <a:endParaRPr lang="en-US" dirty="0"/>
          </a:p>
        </p:txBody>
      </p:sp>
    </p:spTree>
    <p:extLst>
      <p:ext uri="{BB962C8B-B14F-4D97-AF65-F5344CB8AC3E}">
        <p14:creationId xmlns:p14="http://schemas.microsoft.com/office/powerpoint/2010/main" val="2523371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3B55-0525-4A90-9918-3C21E330FFD0}"/>
              </a:ext>
            </a:extLst>
          </p:cNvPr>
          <p:cNvSpPr>
            <a:spLocks noGrp="1"/>
          </p:cNvSpPr>
          <p:nvPr>
            <p:ph type="title"/>
          </p:nvPr>
        </p:nvSpPr>
        <p:spPr/>
        <p:txBody>
          <a:bodyPr/>
          <a:lstStyle/>
          <a:p>
            <a:r>
              <a:rPr lang="en-US" dirty="0"/>
              <a:t>Software Packages for Working with Microbiome Data</a:t>
            </a:r>
          </a:p>
        </p:txBody>
      </p:sp>
      <p:sp>
        <p:nvSpPr>
          <p:cNvPr id="3" name="Content Placeholder 2">
            <a:extLst>
              <a:ext uri="{FF2B5EF4-FFF2-40B4-BE49-F238E27FC236}">
                <a16:creationId xmlns:a16="http://schemas.microsoft.com/office/drawing/2014/main" id="{45EAD167-8A46-428A-A1F0-A65ABB01482C}"/>
              </a:ext>
            </a:extLst>
          </p:cNvPr>
          <p:cNvSpPr>
            <a:spLocks noGrp="1"/>
          </p:cNvSpPr>
          <p:nvPr>
            <p:ph idx="1"/>
          </p:nvPr>
        </p:nvSpPr>
        <p:spPr/>
        <p:txBody>
          <a:bodyPr/>
          <a:lstStyle/>
          <a:p>
            <a:r>
              <a:rPr lang="en-US" dirty="0">
                <a:hlinkClick r:id="rId2"/>
              </a:rPr>
              <a:t>Workflow for Microbiome Data Analysis: from raw reads to community analyses. (bioconductor.org)</a:t>
            </a:r>
            <a:r>
              <a:rPr lang="en-US" dirty="0"/>
              <a:t> (Holmes 2017)</a:t>
            </a:r>
          </a:p>
          <a:p>
            <a:r>
              <a:rPr lang="en-US" dirty="0">
                <a:hlinkClick r:id="rId3"/>
              </a:rPr>
              <a:t>tidyMicro</a:t>
            </a:r>
            <a:r>
              <a:rPr lang="en-US" dirty="0"/>
              <a:t> (Carpenter 2021)</a:t>
            </a:r>
          </a:p>
          <a:p>
            <a:r>
              <a:rPr lang="en-US" dirty="0">
                <a:hlinkClick r:id="rId4"/>
              </a:rPr>
              <a:t>Explicet</a:t>
            </a:r>
            <a:r>
              <a:rPr lang="en-US" dirty="0"/>
              <a:t> (Robertson 2013)</a:t>
            </a:r>
          </a:p>
          <a:p>
            <a:r>
              <a:rPr lang="en-US" dirty="0"/>
              <a:t>And many others…</a:t>
            </a:r>
          </a:p>
        </p:txBody>
      </p:sp>
    </p:spTree>
    <p:extLst>
      <p:ext uri="{BB962C8B-B14F-4D97-AF65-F5344CB8AC3E}">
        <p14:creationId xmlns:p14="http://schemas.microsoft.com/office/powerpoint/2010/main" val="3277466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a:xfrm>
            <a:off x="954505" y="319881"/>
            <a:ext cx="8229600" cy="884238"/>
          </a:xfrm>
        </p:spPr>
        <p:txBody>
          <a:bodyPr>
            <a:normAutofit fontScale="90000"/>
          </a:bodyPr>
          <a:lstStyle/>
          <a:p>
            <a:r>
              <a:rPr lang="en-US" dirty="0"/>
              <a:t>Statistical Analysis of Microbiome data</a:t>
            </a:r>
            <a:br>
              <a:rPr lang="en-US" dirty="0"/>
            </a:br>
            <a:endParaRPr lang="en-US" dirty="0"/>
          </a:p>
        </p:txBody>
      </p:sp>
      <p:sp>
        <p:nvSpPr>
          <p:cNvPr id="10243" name="Content Placeholder 7"/>
          <p:cNvSpPr>
            <a:spLocks noGrp="1"/>
          </p:cNvSpPr>
          <p:nvPr>
            <p:ph idx="1"/>
          </p:nvPr>
        </p:nvSpPr>
        <p:spPr>
          <a:xfrm>
            <a:off x="304800" y="975519"/>
            <a:ext cx="11582400" cy="5562600"/>
          </a:xfrm>
        </p:spPr>
        <p:txBody>
          <a:bodyPr>
            <a:normAutofit/>
          </a:bodyPr>
          <a:lstStyle/>
          <a:p>
            <a:pPr lvl="1"/>
            <a:r>
              <a:rPr lang="en-US" sz="2400" b="1" dirty="0"/>
              <a:t>Total Bacterial Load</a:t>
            </a:r>
          </a:p>
          <a:p>
            <a:pPr lvl="1"/>
            <a:r>
              <a:rPr lang="en-US" sz="2400" b="1" dirty="0"/>
              <a:t>Alpha Diversity</a:t>
            </a:r>
          </a:p>
          <a:p>
            <a:pPr lvl="2"/>
            <a:r>
              <a:rPr lang="en-US" sz="2200" dirty="0"/>
              <a:t>Richness</a:t>
            </a:r>
          </a:p>
          <a:p>
            <a:pPr lvl="2"/>
            <a:r>
              <a:rPr lang="en-US" sz="2200" dirty="0"/>
              <a:t>Evenness</a:t>
            </a:r>
          </a:p>
          <a:p>
            <a:pPr lvl="1"/>
            <a:r>
              <a:rPr lang="en-US" b="1" dirty="0"/>
              <a:t>Beta Diversity</a:t>
            </a:r>
            <a:endParaRPr lang="en-US" sz="2400" b="1" dirty="0"/>
          </a:p>
          <a:p>
            <a:pPr lvl="2"/>
            <a:r>
              <a:rPr lang="en-US" dirty="0"/>
              <a:t>Ordination</a:t>
            </a:r>
          </a:p>
          <a:p>
            <a:pPr lvl="3"/>
            <a:r>
              <a:rPr lang="en-US" sz="2000" dirty="0"/>
              <a:t>PCA vs </a:t>
            </a:r>
            <a:r>
              <a:rPr lang="en-US" sz="2000" dirty="0" err="1"/>
              <a:t>PCoA</a:t>
            </a:r>
            <a:endParaRPr lang="en-US" sz="2000" dirty="0"/>
          </a:p>
          <a:p>
            <a:pPr lvl="2"/>
            <a:r>
              <a:rPr lang="en-US" dirty="0"/>
              <a:t>Taxa comparisons </a:t>
            </a:r>
          </a:p>
          <a:p>
            <a:pPr lvl="3"/>
            <a:r>
              <a:rPr lang="en-US" dirty="0"/>
              <a:t>Filtering</a:t>
            </a:r>
          </a:p>
          <a:p>
            <a:pPr lvl="3"/>
            <a:r>
              <a:rPr lang="en-US" dirty="0"/>
              <a:t>Normalization</a:t>
            </a:r>
          </a:p>
          <a:p>
            <a:pPr lvl="3"/>
            <a:r>
              <a:rPr lang="en-US" dirty="0"/>
              <a:t>Non-parametric </a:t>
            </a:r>
          </a:p>
          <a:p>
            <a:pPr lvl="3"/>
            <a:r>
              <a:rPr lang="en-US" dirty="0"/>
              <a:t>Negative binomial (</a:t>
            </a:r>
            <a:r>
              <a:rPr lang="en-US" dirty="0" err="1"/>
              <a:t>DEseq</a:t>
            </a:r>
            <a:r>
              <a:rPr lang="en-US" dirty="0"/>
              <a:t> - genome biology 2010)</a:t>
            </a:r>
          </a:p>
          <a:p>
            <a:pPr lvl="3"/>
            <a:r>
              <a:rPr lang="en-US" dirty="0"/>
              <a:t>Beta-Binomial (</a:t>
            </a:r>
            <a:r>
              <a:rPr lang="en-US" dirty="0" err="1"/>
              <a:t>BBseq</a:t>
            </a:r>
            <a:r>
              <a:rPr lang="en-US" dirty="0"/>
              <a:t> - bioinformatics 2011)</a:t>
            </a:r>
          </a:p>
          <a:p>
            <a:pPr lvl="3"/>
            <a:r>
              <a:rPr lang="en-US" dirty="0"/>
              <a:t>interactions and multivariate structure of the bacterial communities.</a:t>
            </a:r>
          </a:p>
          <a:p>
            <a:pPr lvl="3"/>
            <a:r>
              <a:rPr lang="en-US" dirty="0"/>
              <a:t>These microbes are not present in isolation and understanding the entire community is important.</a:t>
            </a:r>
          </a:p>
          <a:p>
            <a:pPr lvl="1"/>
            <a:r>
              <a:rPr lang="en-US" dirty="0"/>
              <a:t>Longitudinal studies</a:t>
            </a:r>
          </a:p>
          <a:p>
            <a:pPr marL="914400" lvl="2" indent="0">
              <a:buNone/>
            </a:pPr>
            <a:endParaRPr lang="en-US" sz="2200" dirty="0"/>
          </a:p>
        </p:txBody>
      </p:sp>
    </p:spTree>
    <p:extLst>
      <p:ext uri="{BB962C8B-B14F-4D97-AF65-F5344CB8AC3E}">
        <p14:creationId xmlns:p14="http://schemas.microsoft.com/office/powerpoint/2010/main" val="231766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Microbiome?</a:t>
            </a:r>
          </a:p>
        </p:txBody>
      </p:sp>
      <p:sp>
        <p:nvSpPr>
          <p:cNvPr id="3" name="Content Placeholder 2"/>
          <p:cNvSpPr>
            <a:spLocks noGrp="1"/>
          </p:cNvSpPr>
          <p:nvPr>
            <p:ph idx="1"/>
          </p:nvPr>
        </p:nvSpPr>
        <p:spPr/>
        <p:txBody>
          <a:bodyPr/>
          <a:lstStyle/>
          <a:p>
            <a:r>
              <a:rPr lang="en-US" dirty="0"/>
              <a:t>Microbiome – a population of microbes (bacteria, archaea, fungi and viruses) assembled at a particular time and in a particular location </a:t>
            </a:r>
          </a:p>
          <a:p>
            <a:pPr lvl="1"/>
            <a:r>
              <a:rPr lang="en-US" dirty="0"/>
              <a:t>Microbiota – specific microbes in the population</a:t>
            </a:r>
          </a:p>
          <a:p>
            <a:pPr lvl="1"/>
            <a:r>
              <a:rPr lang="en-US" dirty="0"/>
              <a:t>Metagenomics - identifies the collection of genes present in the microbiota</a:t>
            </a:r>
          </a:p>
          <a:p>
            <a:r>
              <a:rPr lang="en-US" dirty="0"/>
              <a:t>Confusingly, ‘“microbiota” (the microbial taxa associated with humans) and “microbiome” (the catalog of these microbes and their genes) are often used interchangeably” (</a:t>
            </a:r>
            <a:r>
              <a:rPr lang="en-US" dirty="0" err="1"/>
              <a:t>Ursell</a:t>
            </a:r>
            <a:r>
              <a:rPr lang="en-US" dirty="0"/>
              <a:t> et. al 2012).</a:t>
            </a:r>
          </a:p>
          <a:p>
            <a:endParaRPr lang="en-US" dirty="0"/>
          </a:p>
          <a:p>
            <a:endParaRPr lang="en-US" dirty="0"/>
          </a:p>
        </p:txBody>
      </p:sp>
    </p:spTree>
    <p:extLst>
      <p:ext uri="{BB962C8B-B14F-4D97-AF65-F5344CB8AC3E}">
        <p14:creationId xmlns:p14="http://schemas.microsoft.com/office/powerpoint/2010/main" val="1073165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A553-A1E0-44C1-B197-17AFBA39E0C3}"/>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CED33796-997C-4E37-B8B5-DEC0D53F9361}"/>
              </a:ext>
            </a:extLst>
          </p:cNvPr>
          <p:cNvSpPr>
            <a:spLocks noGrp="1"/>
          </p:cNvSpPr>
          <p:nvPr>
            <p:ph idx="1"/>
          </p:nvPr>
        </p:nvSpPr>
        <p:spPr/>
        <p:txBody>
          <a:bodyPr>
            <a:normAutofit/>
          </a:bodyPr>
          <a:lstStyle/>
          <a:p>
            <a:r>
              <a:rPr lang="en-US" dirty="0"/>
              <a:t>The “VAP” Consortium*</a:t>
            </a:r>
          </a:p>
          <a:p>
            <a:pPr lvl="1"/>
            <a:r>
              <a:rPr lang="en-US" dirty="0"/>
              <a:t>Brandie Wagner, PhD</a:t>
            </a:r>
          </a:p>
          <a:p>
            <a:pPr lvl="1"/>
            <a:r>
              <a:rPr lang="en-US" dirty="0"/>
              <a:t>J. Kirk Harris, PhD</a:t>
            </a:r>
          </a:p>
          <a:p>
            <a:pPr lvl="1"/>
            <a:r>
              <a:rPr lang="en-US" dirty="0"/>
              <a:t>Peter </a:t>
            </a:r>
            <a:r>
              <a:rPr lang="en-US" dirty="0" err="1"/>
              <a:t>Mourani</a:t>
            </a:r>
            <a:r>
              <a:rPr lang="en-US" dirty="0"/>
              <a:t>, MD, PhD</a:t>
            </a:r>
          </a:p>
          <a:p>
            <a:pPr lvl="1"/>
            <a:r>
              <a:rPr lang="en-US" dirty="0"/>
              <a:t>Lilliam </a:t>
            </a:r>
            <a:r>
              <a:rPr lang="en-US" dirty="0" err="1"/>
              <a:t>Ambroggio</a:t>
            </a:r>
            <a:r>
              <a:rPr lang="en-US" dirty="0"/>
              <a:t>, PhD</a:t>
            </a:r>
          </a:p>
          <a:p>
            <a:pPr lvl="1"/>
            <a:r>
              <a:rPr lang="en-US" dirty="0"/>
              <a:t>Chaz </a:t>
            </a:r>
            <a:r>
              <a:rPr lang="en-US" dirty="0" err="1"/>
              <a:t>Langlier</a:t>
            </a:r>
            <a:r>
              <a:rPr lang="en-US" dirty="0"/>
              <a:t>, MD, PhD</a:t>
            </a:r>
          </a:p>
          <a:p>
            <a:pPr lvl="1"/>
            <a:r>
              <a:rPr lang="en-US" dirty="0"/>
              <a:t>*name in progress</a:t>
            </a:r>
          </a:p>
          <a:p>
            <a:r>
              <a:rPr lang="en-US" dirty="0"/>
              <a:t>CU Data Week</a:t>
            </a:r>
          </a:p>
          <a:p>
            <a:pPr lvl="1"/>
            <a:r>
              <a:rPr lang="en-US" dirty="0"/>
              <a:t>Laura Grau, MPH</a:t>
            </a:r>
          </a:p>
          <a:p>
            <a:pPr lvl="1"/>
            <a:r>
              <a:rPr lang="en-US" dirty="0"/>
              <a:t>Jonathan </a:t>
            </a:r>
            <a:r>
              <a:rPr lang="en-US" dirty="0" err="1"/>
              <a:t>Dekermanjian</a:t>
            </a:r>
            <a:r>
              <a:rPr lang="en-US" dirty="0"/>
              <a:t>, MS</a:t>
            </a:r>
          </a:p>
        </p:txBody>
      </p:sp>
    </p:spTree>
    <p:extLst>
      <p:ext uri="{BB962C8B-B14F-4D97-AF65-F5344CB8AC3E}">
        <p14:creationId xmlns:p14="http://schemas.microsoft.com/office/powerpoint/2010/main" val="4046106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D2BA-E7FF-4892-835F-86EE83D489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AFF0C32-B764-4554-BEB4-242281D63C5D}"/>
              </a:ext>
            </a:extLst>
          </p:cNvPr>
          <p:cNvSpPr>
            <a:spLocks noGrp="1"/>
          </p:cNvSpPr>
          <p:nvPr>
            <p:ph idx="1"/>
          </p:nvPr>
        </p:nvSpPr>
        <p:spPr/>
        <p:txBody>
          <a:bodyPr>
            <a:normAutofit fontScale="55000" lnSpcReduction="20000"/>
          </a:bodyPr>
          <a:lstStyle/>
          <a:p>
            <a:r>
              <a:rPr lang="en-US" sz="2700" dirty="0">
                <a:solidFill>
                  <a:srgbClr val="303030"/>
                </a:solidFill>
                <a:latin typeface="arial" panose="020B0604020202020204" pitchFamily="34" charset="0"/>
              </a:rPr>
              <a:t>Cullen Chad M., </a:t>
            </a:r>
            <a:r>
              <a:rPr lang="en-US" sz="2700" dirty="0" err="1">
                <a:solidFill>
                  <a:srgbClr val="303030"/>
                </a:solidFill>
                <a:latin typeface="arial" panose="020B0604020202020204" pitchFamily="34" charset="0"/>
              </a:rPr>
              <a:t>Aneja</a:t>
            </a:r>
            <a:r>
              <a:rPr lang="en-US" sz="2700" dirty="0">
                <a:solidFill>
                  <a:srgbClr val="303030"/>
                </a:solidFill>
                <a:latin typeface="arial" panose="020B0604020202020204" pitchFamily="34" charset="0"/>
              </a:rPr>
              <a:t> </a:t>
            </a:r>
            <a:r>
              <a:rPr lang="en-US" sz="2700" dirty="0" err="1">
                <a:solidFill>
                  <a:srgbClr val="303030"/>
                </a:solidFill>
                <a:latin typeface="arial" panose="020B0604020202020204" pitchFamily="34" charset="0"/>
              </a:rPr>
              <a:t>Kawalpreet</a:t>
            </a:r>
            <a:r>
              <a:rPr lang="en-US" sz="2700" dirty="0">
                <a:solidFill>
                  <a:srgbClr val="303030"/>
                </a:solidFill>
                <a:latin typeface="arial" panose="020B0604020202020204" pitchFamily="34" charset="0"/>
              </a:rPr>
              <a:t> K., </a:t>
            </a:r>
            <a:r>
              <a:rPr lang="en-US" sz="2700" dirty="0" err="1">
                <a:solidFill>
                  <a:srgbClr val="303030"/>
                </a:solidFill>
                <a:latin typeface="arial" panose="020B0604020202020204" pitchFamily="34" charset="0"/>
              </a:rPr>
              <a:t>Beyhan</a:t>
            </a:r>
            <a:r>
              <a:rPr lang="en-US" sz="2700" dirty="0">
                <a:solidFill>
                  <a:srgbClr val="303030"/>
                </a:solidFill>
                <a:latin typeface="arial" panose="020B0604020202020204" pitchFamily="34" charset="0"/>
              </a:rPr>
              <a:t> </a:t>
            </a:r>
            <a:r>
              <a:rPr lang="en-US" sz="2700" dirty="0" err="1">
                <a:solidFill>
                  <a:srgbClr val="303030"/>
                </a:solidFill>
                <a:latin typeface="arial" panose="020B0604020202020204" pitchFamily="34" charset="0"/>
              </a:rPr>
              <a:t>Sinem</a:t>
            </a:r>
            <a:r>
              <a:rPr lang="en-US" sz="2700" dirty="0">
                <a:solidFill>
                  <a:srgbClr val="303030"/>
                </a:solidFill>
                <a:latin typeface="arial" panose="020B0604020202020204" pitchFamily="34" charset="0"/>
              </a:rPr>
              <a:t>, Cho Clara E., </a:t>
            </a:r>
            <a:r>
              <a:rPr lang="en-US" sz="2700" dirty="0" err="1">
                <a:solidFill>
                  <a:srgbClr val="303030"/>
                </a:solidFill>
                <a:latin typeface="arial" panose="020B0604020202020204" pitchFamily="34" charset="0"/>
              </a:rPr>
              <a:t>Woloszynek</a:t>
            </a:r>
            <a:r>
              <a:rPr lang="en-US" sz="2700" dirty="0">
                <a:solidFill>
                  <a:srgbClr val="303030"/>
                </a:solidFill>
                <a:latin typeface="arial" panose="020B0604020202020204" pitchFamily="34" charset="0"/>
              </a:rPr>
              <a:t> Stephen, </a:t>
            </a:r>
            <a:r>
              <a:rPr lang="en-US" sz="2700" dirty="0" err="1">
                <a:solidFill>
                  <a:srgbClr val="303030"/>
                </a:solidFill>
                <a:latin typeface="arial" panose="020B0604020202020204" pitchFamily="34" charset="0"/>
              </a:rPr>
              <a:t>Convertino</a:t>
            </a:r>
            <a:r>
              <a:rPr lang="en-US" sz="2700" dirty="0">
                <a:solidFill>
                  <a:srgbClr val="303030"/>
                </a:solidFill>
                <a:latin typeface="arial" panose="020B0604020202020204" pitchFamily="34" charset="0"/>
              </a:rPr>
              <a:t> Matteo, McCoy Sophie J., Zhang </a:t>
            </a:r>
            <a:r>
              <a:rPr lang="en-US" sz="2700" dirty="0" err="1">
                <a:solidFill>
                  <a:srgbClr val="303030"/>
                </a:solidFill>
                <a:latin typeface="arial" panose="020B0604020202020204" pitchFamily="34" charset="0"/>
              </a:rPr>
              <a:t>Yanyan</a:t>
            </a:r>
            <a:r>
              <a:rPr lang="en-US" sz="2700" dirty="0">
                <a:solidFill>
                  <a:srgbClr val="303030"/>
                </a:solidFill>
                <a:latin typeface="arial" panose="020B0604020202020204" pitchFamily="34" charset="0"/>
              </a:rPr>
              <a:t>, Anderson Matthew Z., Alvarez-Ponce David, Smirnova Ekaterina, </a:t>
            </a:r>
            <a:r>
              <a:rPr lang="en-US" sz="2700" dirty="0" err="1">
                <a:solidFill>
                  <a:srgbClr val="303030"/>
                </a:solidFill>
                <a:latin typeface="arial" panose="020B0604020202020204" pitchFamily="34" charset="0"/>
              </a:rPr>
              <a:t>Karstens</a:t>
            </a:r>
            <a:r>
              <a:rPr lang="en-US" sz="2700" dirty="0">
                <a:solidFill>
                  <a:srgbClr val="303030"/>
                </a:solidFill>
                <a:latin typeface="arial" panose="020B0604020202020204" pitchFamily="34" charset="0"/>
              </a:rPr>
              <a:t> Lisa, </a:t>
            </a:r>
            <a:r>
              <a:rPr lang="en-US" sz="2700" dirty="0" err="1">
                <a:solidFill>
                  <a:srgbClr val="303030"/>
                </a:solidFill>
                <a:latin typeface="arial" panose="020B0604020202020204" pitchFamily="34" charset="0"/>
              </a:rPr>
              <a:t>Dorrestein</a:t>
            </a:r>
            <a:r>
              <a:rPr lang="en-US" sz="2700" dirty="0">
                <a:solidFill>
                  <a:srgbClr val="303030"/>
                </a:solidFill>
                <a:latin typeface="arial" panose="020B0604020202020204" pitchFamily="34" charset="0"/>
              </a:rPr>
              <a:t> Pieter C., Li </a:t>
            </a:r>
            <a:r>
              <a:rPr lang="en-US" sz="2700" dirty="0" err="1">
                <a:solidFill>
                  <a:srgbClr val="303030"/>
                </a:solidFill>
                <a:latin typeface="arial" panose="020B0604020202020204" pitchFamily="34" charset="0"/>
              </a:rPr>
              <a:t>Hongzhe</a:t>
            </a:r>
            <a:r>
              <a:rPr lang="en-US" sz="2700" dirty="0">
                <a:solidFill>
                  <a:srgbClr val="303030"/>
                </a:solidFill>
                <a:latin typeface="arial" panose="020B0604020202020204" pitchFamily="34" charset="0"/>
              </a:rPr>
              <a:t>, Sen Gupta Ananya, Cheung Kevin, Powers Jennifer </a:t>
            </a:r>
            <a:r>
              <a:rPr lang="en-US" sz="2700" dirty="0" err="1">
                <a:solidFill>
                  <a:srgbClr val="303030"/>
                </a:solidFill>
                <a:latin typeface="arial" panose="020B0604020202020204" pitchFamily="34" charset="0"/>
              </a:rPr>
              <a:t>Gloeckner</a:t>
            </a:r>
            <a:r>
              <a:rPr lang="en-US" sz="2700" dirty="0">
                <a:solidFill>
                  <a:srgbClr val="303030"/>
                </a:solidFill>
                <a:latin typeface="arial" panose="020B0604020202020204" pitchFamily="34" charset="0"/>
              </a:rPr>
              <a:t>, Zhao </a:t>
            </a:r>
            <a:r>
              <a:rPr lang="en-US" sz="2700" dirty="0" err="1">
                <a:solidFill>
                  <a:srgbClr val="303030"/>
                </a:solidFill>
                <a:latin typeface="arial" panose="020B0604020202020204" pitchFamily="34" charset="0"/>
              </a:rPr>
              <a:t>Zhengqiao</a:t>
            </a:r>
            <a:r>
              <a:rPr lang="en-US" sz="2700" dirty="0">
                <a:solidFill>
                  <a:srgbClr val="303030"/>
                </a:solidFill>
                <a:latin typeface="arial" panose="020B0604020202020204" pitchFamily="34" charset="0"/>
              </a:rPr>
              <a:t>, Rosen Gail L. “Emerging Priorities for Microbiome Research” Frontiers in Microbiology 2020 DOI:10.3389/fmicb.2020.00136 </a:t>
            </a:r>
          </a:p>
          <a:p>
            <a:r>
              <a:rPr lang="en-US" sz="2700" dirty="0">
                <a:solidFill>
                  <a:srgbClr val="303030"/>
                </a:solidFill>
                <a:latin typeface="arial" panose="020B0604020202020204" pitchFamily="34" charset="0"/>
              </a:rPr>
              <a:t>Elizabeth </a:t>
            </a:r>
            <a:r>
              <a:rPr lang="en-US" sz="2700" dirty="0" err="1">
                <a:solidFill>
                  <a:srgbClr val="303030"/>
                </a:solidFill>
                <a:latin typeface="arial" panose="020B0604020202020204" pitchFamily="34" charset="0"/>
              </a:rPr>
              <a:t>Thursby</a:t>
            </a:r>
            <a:r>
              <a:rPr lang="en-US" sz="2700" dirty="0">
                <a:solidFill>
                  <a:srgbClr val="303030"/>
                </a:solidFill>
                <a:latin typeface="arial" panose="020B0604020202020204" pitchFamily="34" charset="0"/>
              </a:rPr>
              <a:t>, Nathalie </a:t>
            </a:r>
            <a:r>
              <a:rPr lang="en-US" sz="2700" dirty="0" err="1">
                <a:solidFill>
                  <a:srgbClr val="303030"/>
                </a:solidFill>
                <a:latin typeface="arial" panose="020B0604020202020204" pitchFamily="34" charset="0"/>
              </a:rPr>
              <a:t>Juge</a:t>
            </a:r>
            <a:r>
              <a:rPr lang="en-US" sz="2700" dirty="0">
                <a:solidFill>
                  <a:srgbClr val="303030"/>
                </a:solidFill>
                <a:latin typeface="arial" panose="020B0604020202020204" pitchFamily="34" charset="0"/>
              </a:rPr>
              <a:t>; Introduction to the human gut microbiota. </a:t>
            </a:r>
            <a:r>
              <a:rPr lang="en-US" sz="2700" dirty="0" err="1">
                <a:solidFill>
                  <a:srgbClr val="303030"/>
                </a:solidFill>
                <a:latin typeface="arial" panose="020B0604020202020204" pitchFamily="34" charset="0"/>
              </a:rPr>
              <a:t>Biochem</a:t>
            </a:r>
            <a:r>
              <a:rPr lang="en-US" sz="2700" dirty="0">
                <a:solidFill>
                  <a:srgbClr val="303030"/>
                </a:solidFill>
                <a:latin typeface="arial" panose="020B0604020202020204" pitchFamily="34" charset="0"/>
              </a:rPr>
              <a:t> J 1 June 2017; 474 (11): 1823–1836. </a:t>
            </a:r>
            <a:r>
              <a:rPr lang="en-US" sz="2700" dirty="0" err="1">
                <a:solidFill>
                  <a:srgbClr val="303030"/>
                </a:solidFill>
                <a:latin typeface="arial" panose="020B0604020202020204" pitchFamily="34" charset="0"/>
              </a:rPr>
              <a:t>doi</a:t>
            </a:r>
            <a:r>
              <a:rPr lang="en-US" sz="2700" dirty="0">
                <a:solidFill>
                  <a:srgbClr val="303030"/>
                </a:solidFill>
                <a:latin typeface="arial" panose="020B0604020202020204" pitchFamily="34" charset="0"/>
              </a:rPr>
              <a:t>: </a:t>
            </a:r>
            <a:r>
              <a:rPr lang="en-US" sz="2700" dirty="0">
                <a:solidFill>
                  <a:srgbClr val="303030"/>
                </a:solidFill>
                <a:latin typeface="arial" panose="020B0604020202020204" pitchFamily="34" charset="0"/>
                <a:hlinkClick r:id="rId2">
                  <a:extLst>
                    <a:ext uri="{A12FA001-AC4F-418D-AE19-62706E023703}">
                      <ahyp:hlinkClr xmlns:ahyp="http://schemas.microsoft.com/office/drawing/2018/hyperlinkcolor" val="tx"/>
                    </a:ext>
                  </a:extLst>
                </a:hlinkClick>
              </a:rPr>
              <a:t>https://doi.org/10.1042/BCJ20160510</a:t>
            </a:r>
            <a:endParaRPr lang="en-US" sz="2700" dirty="0">
              <a:solidFill>
                <a:srgbClr val="303030"/>
              </a:solidFill>
              <a:latin typeface="arial" panose="020B0604020202020204" pitchFamily="34" charset="0"/>
            </a:endParaRPr>
          </a:p>
          <a:p>
            <a:r>
              <a:rPr lang="en-US" sz="2700" dirty="0">
                <a:solidFill>
                  <a:srgbClr val="303030"/>
                </a:solidFill>
                <a:latin typeface="arial" panose="020B0604020202020204" pitchFamily="34" charset="0"/>
              </a:rPr>
              <a:t>Frank, D.N. BARCRAWL and BARTAB: software tools for the design and implementation of barcoded primers for highly multiplexed DNA sequencing. BMC Bioinformatics 10, 362 (2009). https://doi.org/10.1186/1471-2105-10-362</a:t>
            </a:r>
          </a:p>
          <a:p>
            <a:r>
              <a:rPr lang="en-US" sz="2700" dirty="0">
                <a:solidFill>
                  <a:srgbClr val="303030"/>
                </a:solidFill>
                <a:latin typeface="arial" panose="020B0604020202020204" pitchFamily="34" charset="0"/>
              </a:rPr>
              <a:t>El-Ashram, Saeed. (2017). NEXT GENERATION SEQUENCING AND MICROBIAL COMMUNITY ASSOCIATED WITH EUKARYOTES INCLUDING PARASITIC HELIMINTHS: A REVIEW ARTICLE.. International Journal of Advanced Research. 5. 10.21474/IJAR01/3599.</a:t>
            </a:r>
          </a:p>
          <a:p>
            <a:r>
              <a:rPr lang="en-US" sz="2700" dirty="0">
                <a:solidFill>
                  <a:srgbClr val="303030"/>
                </a:solidFill>
                <a:latin typeface="arial" panose="020B0604020202020204" pitchFamily="34" charset="0"/>
              </a:rPr>
              <a:t> Carpenter CM, Frank DN, Williamson K, </a:t>
            </a:r>
            <a:r>
              <a:rPr lang="en-US" sz="2700" dirty="0" err="1">
                <a:solidFill>
                  <a:srgbClr val="303030"/>
                </a:solidFill>
                <a:latin typeface="arial" panose="020B0604020202020204" pitchFamily="34" charset="0"/>
              </a:rPr>
              <a:t>Arbet</a:t>
            </a:r>
            <a:r>
              <a:rPr lang="en-US" sz="2700" dirty="0">
                <a:solidFill>
                  <a:srgbClr val="303030"/>
                </a:solidFill>
                <a:latin typeface="arial" panose="020B0604020202020204" pitchFamily="34" charset="0"/>
              </a:rPr>
              <a:t> J, Wagner BD, </a:t>
            </a:r>
            <a:r>
              <a:rPr lang="en-US" sz="2700" dirty="0" err="1">
                <a:solidFill>
                  <a:srgbClr val="303030"/>
                </a:solidFill>
                <a:latin typeface="arial" panose="020B0604020202020204" pitchFamily="34" charset="0"/>
              </a:rPr>
              <a:t>Kechris</a:t>
            </a:r>
            <a:r>
              <a:rPr lang="en-US" sz="2700" dirty="0">
                <a:solidFill>
                  <a:srgbClr val="303030"/>
                </a:solidFill>
                <a:latin typeface="arial" panose="020B0604020202020204" pitchFamily="34" charset="0"/>
              </a:rPr>
              <a:t> K, </a:t>
            </a:r>
            <a:r>
              <a:rPr lang="en-US" sz="2700" dirty="0" err="1">
                <a:solidFill>
                  <a:srgbClr val="303030"/>
                </a:solidFill>
                <a:latin typeface="arial" panose="020B0604020202020204" pitchFamily="34" charset="0"/>
              </a:rPr>
              <a:t>Kroehl</a:t>
            </a:r>
            <a:r>
              <a:rPr lang="en-US" sz="2700" dirty="0">
                <a:solidFill>
                  <a:srgbClr val="303030"/>
                </a:solidFill>
                <a:latin typeface="arial" panose="020B0604020202020204" pitchFamily="34" charset="0"/>
              </a:rPr>
              <a:t> ME. tidyMicro: a pipeline for microbiome data analysis and visualization using the </a:t>
            </a:r>
            <a:r>
              <a:rPr lang="en-US" sz="2700" dirty="0" err="1">
                <a:solidFill>
                  <a:srgbClr val="303030"/>
                </a:solidFill>
                <a:latin typeface="arial" panose="020B0604020202020204" pitchFamily="34" charset="0"/>
              </a:rPr>
              <a:t>tidyverse</a:t>
            </a:r>
            <a:r>
              <a:rPr lang="en-US" sz="2700" dirty="0">
                <a:solidFill>
                  <a:srgbClr val="303030"/>
                </a:solidFill>
                <a:latin typeface="arial" panose="020B0604020202020204" pitchFamily="34" charset="0"/>
              </a:rPr>
              <a:t> in R. BMC Bioinformatics. 2021 Feb 1;22(1):41. </a:t>
            </a:r>
            <a:r>
              <a:rPr lang="en-US" sz="2700" dirty="0" err="1">
                <a:solidFill>
                  <a:srgbClr val="303030"/>
                </a:solidFill>
                <a:latin typeface="arial" panose="020B0604020202020204" pitchFamily="34" charset="0"/>
              </a:rPr>
              <a:t>doi</a:t>
            </a:r>
            <a:r>
              <a:rPr lang="en-US" sz="2700" dirty="0">
                <a:solidFill>
                  <a:srgbClr val="303030"/>
                </a:solidFill>
                <a:latin typeface="arial" panose="020B0604020202020204" pitchFamily="34" charset="0"/>
              </a:rPr>
              <a:t>: 10.1186/s12859-021-03967-2. PMID: 33526006; PMCID: PMC7852128.</a:t>
            </a:r>
          </a:p>
          <a:p>
            <a:r>
              <a:rPr lang="en-US" sz="2700" dirty="0">
                <a:solidFill>
                  <a:srgbClr val="303030"/>
                </a:solidFill>
                <a:latin typeface="arial" panose="020B0604020202020204" pitchFamily="34" charset="0"/>
              </a:rPr>
              <a:t>Robertson, C. E., Harris, J. K., Wagner, B. D., Granger, D., Browne, K., </a:t>
            </a:r>
            <a:r>
              <a:rPr lang="en-US" sz="2700" dirty="0" err="1">
                <a:solidFill>
                  <a:srgbClr val="303030"/>
                </a:solidFill>
                <a:latin typeface="arial" panose="020B0604020202020204" pitchFamily="34" charset="0"/>
              </a:rPr>
              <a:t>Tatem</a:t>
            </a:r>
            <a:r>
              <a:rPr lang="en-US" sz="2700" dirty="0">
                <a:solidFill>
                  <a:srgbClr val="303030"/>
                </a:solidFill>
                <a:latin typeface="arial" panose="020B0604020202020204" pitchFamily="34" charset="0"/>
              </a:rPr>
              <a:t>, B., </a:t>
            </a:r>
            <a:r>
              <a:rPr lang="en-US" sz="2700" dirty="0" err="1">
                <a:solidFill>
                  <a:srgbClr val="303030"/>
                </a:solidFill>
                <a:latin typeface="arial" panose="020B0604020202020204" pitchFamily="34" charset="0"/>
              </a:rPr>
              <a:t>Feazel</a:t>
            </a:r>
            <a:r>
              <a:rPr lang="en-US" sz="2700" dirty="0">
                <a:solidFill>
                  <a:srgbClr val="303030"/>
                </a:solidFill>
                <a:latin typeface="arial" panose="020B0604020202020204" pitchFamily="34" charset="0"/>
              </a:rPr>
              <a:t>, L. M., Park, K., Pace, N. R., &amp; Frank, D. N. (2013). Explicet: graphical user interface software for metadata-driven management, analysis and visualization of microbiome data. Bioinformatics (Oxford, England), 29(23), 3100–3101. </a:t>
            </a:r>
            <a:r>
              <a:rPr lang="en-US" sz="2700" dirty="0">
                <a:solidFill>
                  <a:srgbClr val="303030"/>
                </a:solidFill>
                <a:latin typeface="arial" panose="020B0604020202020204" pitchFamily="34" charset="0"/>
                <a:hlinkClick r:id="rId3">
                  <a:extLst>
                    <a:ext uri="{A12FA001-AC4F-418D-AE19-62706E023703}">
                      <ahyp:hlinkClr xmlns:ahyp="http://schemas.microsoft.com/office/drawing/2018/hyperlinkcolor" val="tx"/>
                    </a:ext>
                  </a:extLst>
                </a:hlinkClick>
              </a:rPr>
              <a:t>https://doi.org/10.1093/bioinformatics/btt526</a:t>
            </a:r>
            <a:endParaRPr lang="en-US" sz="2700" dirty="0">
              <a:solidFill>
                <a:srgbClr val="303030"/>
              </a:solidFill>
              <a:latin typeface="arial" panose="020B0604020202020204" pitchFamily="34" charset="0"/>
            </a:endParaRPr>
          </a:p>
          <a:p>
            <a:r>
              <a:rPr lang="en-US" sz="2700" dirty="0" err="1">
                <a:solidFill>
                  <a:srgbClr val="303030"/>
                </a:solidFill>
                <a:latin typeface="arial" panose="020B0604020202020204" pitchFamily="34" charset="0"/>
              </a:rPr>
              <a:t>McMurdie</a:t>
            </a:r>
            <a:r>
              <a:rPr lang="en-US" sz="2700" dirty="0">
                <a:solidFill>
                  <a:srgbClr val="303030"/>
                </a:solidFill>
                <a:latin typeface="arial" panose="020B0604020202020204" pitchFamily="34" charset="0"/>
              </a:rPr>
              <a:t> PJ, Holmes S (2014) </a:t>
            </a:r>
            <a:r>
              <a:rPr lang="en-US" sz="2700" dirty="0" err="1">
                <a:solidFill>
                  <a:srgbClr val="303030"/>
                </a:solidFill>
                <a:latin typeface="arial" panose="020B0604020202020204" pitchFamily="34" charset="0"/>
              </a:rPr>
              <a:t>PLoS</a:t>
            </a:r>
            <a:r>
              <a:rPr lang="en-US" sz="2700" dirty="0">
                <a:solidFill>
                  <a:srgbClr val="303030"/>
                </a:solidFill>
                <a:latin typeface="arial" panose="020B0604020202020204" pitchFamily="34" charset="0"/>
              </a:rPr>
              <a:t> </a:t>
            </a:r>
            <a:r>
              <a:rPr lang="en-US" sz="2700" dirty="0" err="1">
                <a:solidFill>
                  <a:srgbClr val="303030"/>
                </a:solidFill>
                <a:latin typeface="arial" panose="020B0604020202020204" pitchFamily="34" charset="0"/>
              </a:rPr>
              <a:t>Comput</a:t>
            </a:r>
            <a:r>
              <a:rPr lang="en-US" sz="2700" dirty="0">
                <a:solidFill>
                  <a:srgbClr val="303030"/>
                </a:solidFill>
                <a:latin typeface="arial" panose="020B0604020202020204" pitchFamily="34" charset="0"/>
              </a:rPr>
              <a:t> Biol 10(4): e1003531.Colwell et al (2012) Journal of Plant Ecology 5(1): 3-21 Weiss et al. Microbiome (2017) 5:27</a:t>
            </a:r>
          </a:p>
          <a:p>
            <a:endParaRPr lang="en-US" dirty="0"/>
          </a:p>
        </p:txBody>
      </p:sp>
    </p:spTree>
    <p:extLst>
      <p:ext uri="{BB962C8B-B14F-4D97-AF65-F5344CB8AC3E}">
        <p14:creationId xmlns:p14="http://schemas.microsoft.com/office/powerpoint/2010/main" val="18534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8468-C5F9-452F-81C4-E560CEB16EA4}"/>
              </a:ext>
            </a:extLst>
          </p:cNvPr>
          <p:cNvSpPr>
            <a:spLocks noGrp="1"/>
          </p:cNvSpPr>
          <p:nvPr>
            <p:ph type="title"/>
          </p:nvPr>
        </p:nvSpPr>
        <p:spPr/>
        <p:txBody>
          <a:bodyPr/>
          <a:lstStyle/>
          <a:p>
            <a:r>
              <a:rPr lang="en-US" dirty="0"/>
              <a:t>Why study the Microbiome?</a:t>
            </a:r>
          </a:p>
        </p:txBody>
      </p:sp>
      <p:sp>
        <p:nvSpPr>
          <p:cNvPr id="3" name="Content Placeholder 2">
            <a:extLst>
              <a:ext uri="{FF2B5EF4-FFF2-40B4-BE49-F238E27FC236}">
                <a16:creationId xmlns:a16="http://schemas.microsoft.com/office/drawing/2014/main" id="{AB927897-0941-45D3-A61E-F696F23660BE}"/>
              </a:ext>
            </a:extLst>
          </p:cNvPr>
          <p:cNvSpPr>
            <a:spLocks noGrp="1"/>
          </p:cNvSpPr>
          <p:nvPr>
            <p:ph idx="1"/>
          </p:nvPr>
        </p:nvSpPr>
        <p:spPr/>
        <p:txBody>
          <a:bodyPr>
            <a:normAutofit/>
          </a:bodyPr>
          <a:lstStyle/>
          <a:p>
            <a:r>
              <a:rPr lang="en-US" dirty="0"/>
              <a:t>“Understanding the role of microbiota, including their dynamic interactions with their hosts and other microbes, can enable the engineering of new diagnostic techniques and interventional strategies that can be used in a diverse spectrum of fields, spanning from ecology and agriculture to medicine and from forensics to exobiology.” (Cullen et. al 2020)</a:t>
            </a:r>
          </a:p>
          <a:p>
            <a:r>
              <a:rPr lang="en-US" dirty="0"/>
              <a:t>Divergence from normal microbiota composition has been shown to be associated with disease states in the gastrointestinal tract (</a:t>
            </a:r>
            <a:r>
              <a:rPr lang="en-US" dirty="0" err="1"/>
              <a:t>Thursby</a:t>
            </a:r>
            <a:r>
              <a:rPr lang="en-US" dirty="0"/>
              <a:t> and </a:t>
            </a:r>
            <a:r>
              <a:rPr lang="en-US" dirty="0" err="1"/>
              <a:t>Juge</a:t>
            </a:r>
            <a:r>
              <a:rPr lang="en-US" dirty="0"/>
              <a:t> 2017)</a:t>
            </a:r>
          </a:p>
        </p:txBody>
      </p:sp>
    </p:spTree>
    <p:extLst>
      <p:ext uri="{BB962C8B-B14F-4D97-AF65-F5344CB8AC3E}">
        <p14:creationId xmlns:p14="http://schemas.microsoft.com/office/powerpoint/2010/main" val="163487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DC1E-3D40-45D9-82C0-1CEBAE890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CAF6823-C887-4EA0-A9E7-8CD3628CF942}"/>
              </a:ext>
            </a:extLst>
          </p:cNvPr>
          <p:cNvSpPr>
            <a:spLocks noGrp="1"/>
          </p:cNvSpPr>
          <p:nvPr>
            <p:ph idx="1"/>
          </p:nvPr>
        </p:nvSpPr>
        <p:spPr/>
        <p:txBody>
          <a:bodyPr/>
          <a:lstStyle/>
          <a:p>
            <a:r>
              <a:rPr lang="en-US" dirty="0">
                <a:solidFill>
                  <a:schemeClr val="bg2"/>
                </a:solidFill>
              </a:rPr>
              <a:t>What is the microbiome</a:t>
            </a:r>
          </a:p>
          <a:p>
            <a:r>
              <a:rPr lang="en-US" dirty="0"/>
              <a:t>Bioinformatics pipeline</a:t>
            </a:r>
          </a:p>
          <a:p>
            <a:r>
              <a:rPr lang="en-US" dirty="0">
                <a:solidFill>
                  <a:schemeClr val="bg2"/>
                </a:solidFill>
              </a:rPr>
              <a:t>Complications in microbiome data</a:t>
            </a:r>
          </a:p>
          <a:p>
            <a:r>
              <a:rPr lang="en-US" dirty="0">
                <a:solidFill>
                  <a:schemeClr val="bg2"/>
                </a:solidFill>
              </a:rPr>
              <a:t>How do you analyze sequence data</a:t>
            </a:r>
          </a:p>
          <a:p>
            <a:r>
              <a:rPr lang="en-US" dirty="0">
                <a:solidFill>
                  <a:schemeClr val="bg2"/>
                </a:solidFill>
              </a:rPr>
              <a:t>Considerations for longitudinal data</a:t>
            </a:r>
          </a:p>
          <a:p>
            <a:r>
              <a:rPr lang="en-US" dirty="0">
                <a:solidFill>
                  <a:schemeClr val="bg2"/>
                </a:solidFill>
              </a:rPr>
              <a:t>Useful packages and pipelines</a:t>
            </a:r>
          </a:p>
          <a:p>
            <a:endParaRPr lang="en-US" dirty="0"/>
          </a:p>
          <a:p>
            <a:endParaRPr lang="en-US" dirty="0"/>
          </a:p>
        </p:txBody>
      </p:sp>
    </p:spTree>
    <p:extLst>
      <p:ext uri="{BB962C8B-B14F-4D97-AF65-F5344CB8AC3E}">
        <p14:creationId xmlns:p14="http://schemas.microsoft.com/office/powerpoint/2010/main" val="305125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03FF-3A33-4992-A016-ED0C30AD85A1}"/>
              </a:ext>
            </a:extLst>
          </p:cNvPr>
          <p:cNvSpPr>
            <a:spLocks noGrp="1"/>
          </p:cNvSpPr>
          <p:nvPr>
            <p:ph type="title"/>
          </p:nvPr>
        </p:nvSpPr>
        <p:spPr>
          <a:xfrm>
            <a:off x="592183" y="20914"/>
            <a:ext cx="10515600" cy="1325563"/>
          </a:xfrm>
        </p:spPr>
        <p:txBody>
          <a:bodyPr/>
          <a:lstStyle/>
          <a:p>
            <a:r>
              <a:rPr lang="en-US" dirty="0"/>
              <a:t>Before statistical analysis</a:t>
            </a:r>
          </a:p>
        </p:txBody>
      </p:sp>
      <p:sp>
        <p:nvSpPr>
          <p:cNvPr id="3" name="Content Placeholder 2">
            <a:extLst>
              <a:ext uri="{FF2B5EF4-FFF2-40B4-BE49-F238E27FC236}">
                <a16:creationId xmlns:a16="http://schemas.microsoft.com/office/drawing/2014/main" id="{A070741D-A3CF-474A-A8DF-7392093868E6}"/>
              </a:ext>
            </a:extLst>
          </p:cNvPr>
          <p:cNvSpPr>
            <a:spLocks noGrp="1"/>
          </p:cNvSpPr>
          <p:nvPr>
            <p:ph idx="1"/>
          </p:nvPr>
        </p:nvSpPr>
        <p:spPr>
          <a:xfrm>
            <a:off x="592183" y="1143000"/>
            <a:ext cx="7027817" cy="3733800"/>
          </a:xfrm>
        </p:spPr>
        <p:txBody>
          <a:bodyPr>
            <a:normAutofit/>
          </a:bodyPr>
          <a:lstStyle/>
          <a:p>
            <a:r>
              <a:rPr lang="en-US" dirty="0"/>
              <a:t>Considerations that affect downstream results</a:t>
            </a:r>
          </a:p>
          <a:p>
            <a:pPr lvl="1"/>
            <a:r>
              <a:rPr lang="en-US" dirty="0"/>
              <a:t>Study design</a:t>
            </a:r>
          </a:p>
          <a:p>
            <a:pPr lvl="1"/>
            <a:r>
              <a:rPr lang="en-US" dirty="0"/>
              <a:t>Sample Collection</a:t>
            </a:r>
          </a:p>
          <a:p>
            <a:pPr lvl="1"/>
            <a:r>
              <a:rPr lang="en-US" dirty="0"/>
              <a:t>Sequencing region/ sequencing technology</a:t>
            </a:r>
          </a:p>
          <a:p>
            <a:pPr lvl="1"/>
            <a:r>
              <a:rPr lang="en-US" dirty="0"/>
              <a:t>Bioinformatic pipeline (annotation and binning of </a:t>
            </a:r>
            <a:r>
              <a:rPr lang="en-US" dirty="0" err="1"/>
              <a:t>seq</a:t>
            </a:r>
            <a:r>
              <a:rPr lang="en-US" dirty="0"/>
              <a:t>)</a:t>
            </a:r>
          </a:p>
        </p:txBody>
      </p:sp>
      <p:pic>
        <p:nvPicPr>
          <p:cNvPr id="4" name="Content Placeholder 5" descr="1513.gstruct.info.heatCER_CMYKV1.png">
            <a:extLst>
              <a:ext uri="{FF2B5EF4-FFF2-40B4-BE49-F238E27FC236}">
                <a16:creationId xmlns:a16="http://schemas.microsoft.com/office/drawing/2014/main" id="{B9B084AD-831E-437D-88D3-D45E78B83D5B}"/>
              </a:ext>
            </a:extLst>
          </p:cNvPr>
          <p:cNvPicPr>
            <a:picLocks noChangeAspect="1"/>
          </p:cNvPicPr>
          <p:nvPr/>
        </p:nvPicPr>
        <p:blipFill>
          <a:blip r:embed="rId2" cstate="print"/>
          <a:srcRect t="4025" b="4729"/>
          <a:stretch>
            <a:fillRect/>
          </a:stretch>
        </p:blipFill>
        <p:spPr bwMode="auto">
          <a:xfrm>
            <a:off x="7772400" y="0"/>
            <a:ext cx="4271962" cy="5715000"/>
          </a:xfrm>
          <a:prstGeom prst="rect">
            <a:avLst/>
          </a:prstGeom>
          <a:noFill/>
          <a:ln w="9525">
            <a:noFill/>
            <a:miter lim="800000"/>
            <a:headEnd/>
            <a:tailEnd/>
          </a:ln>
        </p:spPr>
      </p:pic>
      <p:sp>
        <p:nvSpPr>
          <p:cNvPr id="5" name="TextBox 4">
            <a:extLst>
              <a:ext uri="{FF2B5EF4-FFF2-40B4-BE49-F238E27FC236}">
                <a16:creationId xmlns:a16="http://schemas.microsoft.com/office/drawing/2014/main" id="{5F0BA53C-F09E-440B-BBE4-8E9D21E887EB}"/>
              </a:ext>
            </a:extLst>
          </p:cNvPr>
          <p:cNvSpPr txBox="1"/>
          <p:nvPr/>
        </p:nvSpPr>
        <p:spPr>
          <a:xfrm>
            <a:off x="7800703" y="5804972"/>
            <a:ext cx="4495800" cy="369332"/>
          </a:xfrm>
          <a:prstGeom prst="rect">
            <a:avLst/>
          </a:prstGeom>
          <a:noFill/>
        </p:spPr>
        <p:txBody>
          <a:bodyPr wrap="square" rtlCol="0">
            <a:spAutoFit/>
          </a:bodyPr>
          <a:lstStyle/>
          <a:p>
            <a:r>
              <a:rPr lang="en-US" dirty="0"/>
              <a:t>Image courtesy of C Robertson, 2008</a:t>
            </a:r>
          </a:p>
        </p:txBody>
      </p:sp>
    </p:spTree>
    <p:extLst>
      <p:ext uri="{BB962C8B-B14F-4D97-AF65-F5344CB8AC3E}">
        <p14:creationId xmlns:p14="http://schemas.microsoft.com/office/powerpoint/2010/main" val="47304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021D-E1EC-4677-A21E-350CB98CADB8}"/>
              </a:ext>
            </a:extLst>
          </p:cNvPr>
          <p:cNvSpPr>
            <a:spLocks noGrp="1"/>
          </p:cNvSpPr>
          <p:nvPr>
            <p:ph type="title"/>
          </p:nvPr>
        </p:nvSpPr>
        <p:spPr>
          <a:xfrm>
            <a:off x="838200" y="0"/>
            <a:ext cx="10515600" cy="1325563"/>
          </a:xfrm>
        </p:spPr>
        <p:txBody>
          <a:bodyPr/>
          <a:lstStyle/>
          <a:p>
            <a:r>
              <a:rPr lang="en-US" dirty="0"/>
              <a:t>16s Bioinformatics pipeline</a:t>
            </a:r>
          </a:p>
        </p:txBody>
      </p:sp>
      <p:graphicFrame>
        <p:nvGraphicFramePr>
          <p:cNvPr id="8" name="Content Placeholder 7">
            <a:extLst>
              <a:ext uri="{FF2B5EF4-FFF2-40B4-BE49-F238E27FC236}">
                <a16:creationId xmlns:a16="http://schemas.microsoft.com/office/drawing/2014/main" id="{E8978126-1BF8-4B69-B32C-9E21F8DD015A}"/>
              </a:ext>
            </a:extLst>
          </p:cNvPr>
          <p:cNvGraphicFramePr>
            <a:graphicFrameLocks noGrp="1"/>
          </p:cNvGraphicFramePr>
          <p:nvPr>
            <p:ph idx="1"/>
            <p:extLst>
              <p:ext uri="{D42A27DB-BD31-4B8C-83A1-F6EECF244321}">
                <p14:modId xmlns:p14="http://schemas.microsoft.com/office/powerpoint/2010/main" val="1441844491"/>
              </p:ext>
            </p:extLst>
          </p:nvPr>
        </p:nvGraphicFramePr>
        <p:xfrm>
          <a:off x="1395663" y="686636"/>
          <a:ext cx="9717505" cy="337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5F1B296-CE57-4781-A7D4-3B22EC72D360}"/>
              </a:ext>
            </a:extLst>
          </p:cNvPr>
          <p:cNvSpPr txBox="1"/>
          <p:nvPr/>
        </p:nvSpPr>
        <p:spPr>
          <a:xfrm>
            <a:off x="449179" y="3887284"/>
            <a:ext cx="9144000" cy="1015663"/>
          </a:xfrm>
          <a:prstGeom prst="rect">
            <a:avLst/>
          </a:prstGeom>
          <a:noFill/>
        </p:spPr>
        <p:txBody>
          <a:bodyPr wrap="square" rtlCol="0">
            <a:spAutoFit/>
          </a:bodyPr>
          <a:lstStyle/>
          <a:p>
            <a:endParaRPr lang="en-US" dirty="0"/>
          </a:p>
          <a:p>
            <a:pPr>
              <a:buFont typeface="Arial" pitchFamily="34" charset="0"/>
              <a:buChar char="•"/>
            </a:pPr>
            <a:r>
              <a:rPr lang="en-US" sz="2400" dirty="0"/>
              <a:t>PCR Amplification and Sequencing</a:t>
            </a:r>
          </a:p>
          <a:p>
            <a:endParaRPr lang="en-US" dirty="0"/>
          </a:p>
        </p:txBody>
      </p:sp>
    </p:spTree>
    <p:extLst>
      <p:ext uri="{BB962C8B-B14F-4D97-AF65-F5344CB8AC3E}">
        <p14:creationId xmlns:p14="http://schemas.microsoft.com/office/powerpoint/2010/main" val="133280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3246</Words>
  <Application>Microsoft Office PowerPoint</Application>
  <PresentationFormat>Widescreen</PresentationFormat>
  <Paragraphs>442</Paragraphs>
  <Slides>51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vt:lpstr>
      <vt:lpstr>Calibri</vt:lpstr>
      <vt:lpstr>Calibri Light</vt:lpstr>
      <vt:lpstr>Cambria Math</vt:lpstr>
      <vt:lpstr>HelveticaNeueLT Std</vt:lpstr>
      <vt:lpstr>Wingdings</vt:lpstr>
      <vt:lpstr>Office Theme</vt:lpstr>
      <vt:lpstr>Introduction to Microbiome Data and Analysis tools</vt:lpstr>
      <vt:lpstr>Acknowledgments</vt:lpstr>
      <vt:lpstr>Outline</vt:lpstr>
      <vt:lpstr>Outline</vt:lpstr>
      <vt:lpstr>What is the Microbiome?</vt:lpstr>
      <vt:lpstr>Why study the Microbiome?</vt:lpstr>
      <vt:lpstr>Outline</vt:lpstr>
      <vt:lpstr>Before statistical analysis</vt:lpstr>
      <vt:lpstr>16s Bioinformatics pipeline</vt:lpstr>
      <vt:lpstr>16s Bioinformatics pipeline</vt:lpstr>
      <vt:lpstr>16s Bioinformatics pipeline</vt:lpstr>
      <vt:lpstr>16s Bioinformatics pipeline</vt:lpstr>
      <vt:lpstr>16s Bioinformatics pipeline</vt:lpstr>
      <vt:lpstr>Typical data –  heirarchical classifications</vt:lpstr>
      <vt:lpstr>Outline</vt:lpstr>
      <vt:lpstr>Nuances of microbiome data </vt:lpstr>
      <vt:lpstr>PowerPoint Presentation</vt:lpstr>
      <vt:lpstr>Statistical Analysis of Microbiome data </vt:lpstr>
      <vt:lpstr>Total Bacterial Load</vt:lpstr>
      <vt:lpstr>More sequences ≠ more bacterial load</vt:lpstr>
      <vt:lpstr>Outline</vt:lpstr>
      <vt:lpstr>Statistical Analysis of Microbiome data </vt:lpstr>
      <vt:lpstr>Richness and Evenness</vt:lpstr>
      <vt:lpstr>Community biodiversity</vt:lpstr>
      <vt:lpstr>PowerPoint Presentation</vt:lpstr>
      <vt:lpstr>Statistical Analysis of Microbiome data </vt:lpstr>
      <vt:lpstr>Ordination </vt:lpstr>
      <vt:lpstr>PowerPoint Presentation</vt:lpstr>
      <vt:lpstr>Pubmed search of recent microbiome papers – majority include ordination plots</vt:lpstr>
      <vt:lpstr>Ordination </vt:lpstr>
      <vt:lpstr>Statistical Analysis of Microbiome data </vt:lpstr>
      <vt:lpstr>Filtering</vt:lpstr>
      <vt:lpstr>Relative Abundance - normalization</vt:lpstr>
      <vt:lpstr>PowerPoint Presentation</vt:lpstr>
      <vt:lpstr>Simplistic Approach</vt:lpstr>
      <vt:lpstr>Heatmap</vt:lpstr>
      <vt:lpstr>Going further</vt:lpstr>
      <vt:lpstr>General approach to modeling</vt:lpstr>
      <vt:lpstr>PowerPoint Presentation</vt:lpstr>
      <vt:lpstr>Zero-inflated regression:  overview</vt:lpstr>
      <vt:lpstr>Rocky Mountain plot from tidyMicro</vt:lpstr>
      <vt:lpstr>PowerPoint Presentation</vt:lpstr>
      <vt:lpstr>Multiple Comparisons</vt:lpstr>
      <vt:lpstr>Other analytics of interest</vt:lpstr>
      <vt:lpstr>Outline</vt:lpstr>
      <vt:lpstr>Importance of Longitudinal Studies</vt:lpstr>
      <vt:lpstr>Outline</vt:lpstr>
      <vt:lpstr>Software Packages for Working with Microbiome Data</vt:lpstr>
      <vt:lpstr>Statistical Analysis of Microbiome data </vt:lpstr>
      <vt:lpstr>Thanks!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Williamson, Kayla</dc:creator>
  <cp:lastModifiedBy>Williamson, Kayla</cp:lastModifiedBy>
  <cp:revision>9</cp:revision>
  <dcterms:created xsi:type="dcterms:W3CDTF">2022-01-23T16:42:53Z</dcterms:created>
  <dcterms:modified xsi:type="dcterms:W3CDTF">2022-01-28T12:29:45Z</dcterms:modified>
</cp:coreProperties>
</file>