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ef2b9567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ef2b9567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ef2b9567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ef2b9567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ef2b9567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ef2b9567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ef2b9567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ef2b9567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Environment with pipenv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pipenv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terminal (Mac) or Anaconda Prompt (Windows) execute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9900"/>
                </a:solidFill>
              </a:rPr>
              <a:t>p</a:t>
            </a:r>
            <a:r>
              <a:rPr lang="en">
                <a:solidFill>
                  <a:srgbClr val="FF9900"/>
                </a:solidFill>
              </a:rPr>
              <a:t>ip  install pipenv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Initiate a pipenv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terminal (Mac) or Anaconda Prompt (Windows) execute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## Initialize by install single package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pipenv install &lt;package&gt;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## Initialize by installing a list of packages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9900"/>
                </a:solidFill>
              </a:rPr>
              <a:t>pipenv  install -r requirements.txt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Activate</a:t>
            </a:r>
            <a:r>
              <a:rPr lang="en"/>
              <a:t> a pipenv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terminal (Mac) or Anaconda Prompt (Windows) execute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## Activate virtual environment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9900"/>
                </a:solidFill>
              </a:rPr>
              <a:t>pipenv  shell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deactivate</a:t>
            </a:r>
            <a:r>
              <a:rPr lang="en"/>
              <a:t> a pipenv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terminal (Mac) or Anaconda Prompt (Windows) execute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## Deactivate virtual environment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9900"/>
                </a:solidFill>
              </a:rPr>
              <a:t>exit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