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300" r:id="rId3"/>
    <p:sldId id="260" r:id="rId4"/>
    <p:sldId id="309" r:id="rId5"/>
    <p:sldId id="305" r:id="rId6"/>
    <p:sldId id="306" r:id="rId7"/>
    <p:sldId id="308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52FFD-0D56-4638-89A0-0B3BAB89C215}" v="5" dt="2022-02-01T16:29:16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/>
    <p:restoredTop sz="86377"/>
  </p:normalViewPr>
  <p:slideViewPr>
    <p:cSldViewPr snapToGrid="0" snapToObjects="1">
      <p:cViewPr varScale="1">
        <p:scale>
          <a:sx n="57" d="100"/>
          <a:sy n="57" d="100"/>
        </p:scale>
        <p:origin x="1184" y="52"/>
      </p:cViewPr>
      <p:guideLst/>
    </p:cSldViewPr>
  </p:slideViewPr>
  <p:outlineViewPr>
    <p:cViewPr>
      <p:scale>
        <a:sx n="33" d="100"/>
        <a:sy n="33" d="100"/>
      </p:scale>
      <p:origin x="0" y="-1187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u, Laura" userId="69153312-c500-48cf-b13f-3cdff0a2cc64" providerId="ADAL" clId="{95052FFD-0D56-4638-89A0-0B3BAB89C215}"/>
    <pc:docChg chg="undo custSel addSld delSld modSld">
      <pc:chgData name="Grau, Laura" userId="69153312-c500-48cf-b13f-3cdff0a2cc64" providerId="ADAL" clId="{95052FFD-0D56-4638-89A0-0B3BAB89C215}" dt="2022-02-01T16:29:22.170" v="250" actId="2696"/>
      <pc:docMkLst>
        <pc:docMk/>
      </pc:docMkLst>
      <pc:sldChg chg="modSp mod">
        <pc:chgData name="Grau, Laura" userId="69153312-c500-48cf-b13f-3cdff0a2cc64" providerId="ADAL" clId="{95052FFD-0D56-4638-89A0-0B3BAB89C215}" dt="2022-02-01T16:25:11.372" v="53" actId="20577"/>
        <pc:sldMkLst>
          <pc:docMk/>
          <pc:sldMk cId="3537838740" sldId="260"/>
        </pc:sldMkLst>
        <pc:spChg chg="mod">
          <ac:chgData name="Grau, Laura" userId="69153312-c500-48cf-b13f-3cdff0a2cc64" providerId="ADAL" clId="{95052FFD-0D56-4638-89A0-0B3BAB89C215}" dt="2022-02-01T16:25:11.372" v="53" actId="20577"/>
          <ac:spMkLst>
            <pc:docMk/>
            <pc:sldMk cId="3537838740" sldId="260"/>
            <ac:spMk id="3" creationId="{2657AF09-1559-A24A-8AC3-72420B65C579}"/>
          </ac:spMkLst>
        </pc:spChg>
      </pc:sldChg>
      <pc:sldChg chg="modSp mod">
        <pc:chgData name="Grau, Laura" userId="69153312-c500-48cf-b13f-3cdff0a2cc64" providerId="ADAL" clId="{95052FFD-0D56-4638-89A0-0B3BAB89C215}" dt="2022-02-01T16:24:45.737" v="27" actId="20577"/>
        <pc:sldMkLst>
          <pc:docMk/>
          <pc:sldMk cId="3527009816" sldId="300"/>
        </pc:sldMkLst>
        <pc:spChg chg="mod">
          <ac:chgData name="Grau, Laura" userId="69153312-c500-48cf-b13f-3cdff0a2cc64" providerId="ADAL" clId="{95052FFD-0D56-4638-89A0-0B3BAB89C215}" dt="2022-02-01T16:24:32.208" v="4" actId="27636"/>
          <ac:spMkLst>
            <pc:docMk/>
            <pc:sldMk cId="3527009816" sldId="300"/>
            <ac:spMk id="4" creationId="{F8EFA0C1-9D96-2448-BBD9-04023A354D86}"/>
          </ac:spMkLst>
        </pc:spChg>
        <pc:spChg chg="mod">
          <ac:chgData name="Grau, Laura" userId="69153312-c500-48cf-b13f-3cdff0a2cc64" providerId="ADAL" clId="{95052FFD-0D56-4638-89A0-0B3BAB89C215}" dt="2022-02-01T16:24:45.737" v="27" actId="20577"/>
          <ac:spMkLst>
            <pc:docMk/>
            <pc:sldMk cId="3527009816" sldId="300"/>
            <ac:spMk id="5" creationId="{F4544E67-7E95-354A-8413-62406C8FE898}"/>
          </ac:spMkLst>
        </pc:spChg>
      </pc:sldChg>
      <pc:sldChg chg="del">
        <pc:chgData name="Grau, Laura" userId="69153312-c500-48cf-b13f-3cdff0a2cc64" providerId="ADAL" clId="{95052FFD-0D56-4638-89A0-0B3BAB89C215}" dt="2022-02-01T16:25:24.684" v="54" actId="47"/>
        <pc:sldMkLst>
          <pc:docMk/>
          <pc:sldMk cId="2183698505" sldId="301"/>
        </pc:sldMkLst>
      </pc:sldChg>
      <pc:sldChg chg="del">
        <pc:chgData name="Grau, Laura" userId="69153312-c500-48cf-b13f-3cdff0a2cc64" providerId="ADAL" clId="{95052FFD-0D56-4638-89A0-0B3BAB89C215}" dt="2022-02-01T16:25:24.684" v="54" actId="47"/>
        <pc:sldMkLst>
          <pc:docMk/>
          <pc:sldMk cId="660644779" sldId="302"/>
        </pc:sldMkLst>
      </pc:sldChg>
      <pc:sldChg chg="del">
        <pc:chgData name="Grau, Laura" userId="69153312-c500-48cf-b13f-3cdff0a2cc64" providerId="ADAL" clId="{95052FFD-0D56-4638-89A0-0B3BAB89C215}" dt="2022-02-01T16:25:24.684" v="54" actId="47"/>
        <pc:sldMkLst>
          <pc:docMk/>
          <pc:sldMk cId="1298053322" sldId="303"/>
        </pc:sldMkLst>
      </pc:sldChg>
      <pc:sldChg chg="del">
        <pc:chgData name="Grau, Laura" userId="69153312-c500-48cf-b13f-3cdff0a2cc64" providerId="ADAL" clId="{95052FFD-0D56-4638-89A0-0B3BAB89C215}" dt="2022-02-01T16:25:27.337" v="55" actId="47"/>
        <pc:sldMkLst>
          <pc:docMk/>
          <pc:sldMk cId="1660088669" sldId="304"/>
        </pc:sldMkLst>
      </pc:sldChg>
      <pc:sldChg chg="addSp modSp mod">
        <pc:chgData name="Grau, Laura" userId="69153312-c500-48cf-b13f-3cdff0a2cc64" providerId="ADAL" clId="{95052FFD-0D56-4638-89A0-0B3BAB89C215}" dt="2022-02-01T16:29:11.759" v="248" actId="20577"/>
        <pc:sldMkLst>
          <pc:docMk/>
          <pc:sldMk cId="4263885410" sldId="305"/>
        </pc:sldMkLst>
        <pc:spChg chg="add mod">
          <ac:chgData name="Grau, Laura" userId="69153312-c500-48cf-b13f-3cdff0a2cc64" providerId="ADAL" clId="{95052FFD-0D56-4638-89A0-0B3BAB89C215}" dt="2022-02-01T16:29:11.759" v="248" actId="20577"/>
          <ac:spMkLst>
            <pc:docMk/>
            <pc:sldMk cId="4263885410" sldId="305"/>
            <ac:spMk id="5" creationId="{FED11FE2-C81F-49DC-B86F-1E9A17163B75}"/>
          </ac:spMkLst>
        </pc:spChg>
      </pc:sldChg>
      <pc:sldChg chg="addSp modSp">
        <pc:chgData name="Grau, Laura" userId="69153312-c500-48cf-b13f-3cdff0a2cc64" providerId="ADAL" clId="{95052FFD-0D56-4638-89A0-0B3BAB89C215}" dt="2022-02-01T16:29:16.021" v="249"/>
        <pc:sldMkLst>
          <pc:docMk/>
          <pc:sldMk cId="2057488109" sldId="306"/>
        </pc:sldMkLst>
        <pc:spChg chg="add mod">
          <ac:chgData name="Grau, Laura" userId="69153312-c500-48cf-b13f-3cdff0a2cc64" providerId="ADAL" clId="{95052FFD-0D56-4638-89A0-0B3BAB89C215}" dt="2022-02-01T16:29:16.021" v="249"/>
          <ac:spMkLst>
            <pc:docMk/>
            <pc:sldMk cId="2057488109" sldId="306"/>
            <ac:spMk id="5" creationId="{40A7B65D-AC8D-44DC-8B3D-8C11847E379B}"/>
          </ac:spMkLst>
        </pc:spChg>
      </pc:sldChg>
      <pc:sldChg chg="del">
        <pc:chgData name="Grau, Laura" userId="69153312-c500-48cf-b13f-3cdff0a2cc64" providerId="ADAL" clId="{95052FFD-0D56-4638-89A0-0B3BAB89C215}" dt="2022-02-01T16:29:22.170" v="250" actId="2696"/>
        <pc:sldMkLst>
          <pc:docMk/>
          <pc:sldMk cId="3780075450" sldId="307"/>
        </pc:sldMkLst>
      </pc:sldChg>
      <pc:sldChg chg="modSp add mod">
        <pc:chgData name="Grau, Laura" userId="69153312-c500-48cf-b13f-3cdff0a2cc64" providerId="ADAL" clId="{95052FFD-0D56-4638-89A0-0B3BAB89C215}" dt="2022-02-01T16:28:13" v="187"/>
        <pc:sldMkLst>
          <pc:docMk/>
          <pc:sldMk cId="4070345367" sldId="309"/>
        </pc:sldMkLst>
        <pc:spChg chg="mod">
          <ac:chgData name="Grau, Laura" userId="69153312-c500-48cf-b13f-3cdff0a2cc64" providerId="ADAL" clId="{95052FFD-0D56-4638-89A0-0B3BAB89C215}" dt="2022-02-01T16:25:39.240" v="69" actId="20577"/>
          <ac:spMkLst>
            <pc:docMk/>
            <pc:sldMk cId="4070345367" sldId="309"/>
            <ac:spMk id="2" creationId="{E9ADEB4D-7B80-264E-A9AE-C6C7A96AA3F5}"/>
          </ac:spMkLst>
        </pc:spChg>
        <pc:spChg chg="mod">
          <ac:chgData name="Grau, Laura" userId="69153312-c500-48cf-b13f-3cdff0a2cc64" providerId="ADAL" clId="{95052FFD-0D56-4638-89A0-0B3BAB89C215}" dt="2022-02-01T16:28:13" v="187"/>
          <ac:spMkLst>
            <pc:docMk/>
            <pc:sldMk cId="4070345367" sldId="309"/>
            <ac:spMk id="3" creationId="{2657AF09-1559-A24A-8AC3-72420B65C5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EB5B-84E6-0C46-8A6C-161CD833268E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C3C71-5E4E-9F46-9D1A-990D47E97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4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223A-C729-D449-8153-2F1219ED1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3D456-F915-F447-93B5-27026E05F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C640-AB37-FB40-9701-EB8FF78C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BB87-D343-3041-936C-6C777E7DE27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0136B-66EF-7A4A-AC97-43AA5D94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CAFB-D446-2C42-9611-312BFAB7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73E-8FEE-5140-A1B4-90B64EC7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9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E5CE-9C30-F548-B275-F86D23E7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F73AA-DE9F-164B-98A0-78B69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591A-C49B-D94B-AA36-70514CFF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BB87-D343-3041-936C-6C777E7DE27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FEC7-A634-804A-9586-E52AFF32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8F7A5-1323-E041-AC03-C227C6AD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73E-8FEE-5140-A1B4-90B64EC7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15E3A-8C0B-C74F-A851-C013CF186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EC5E4-F81F-4841-9EBC-1F8A93DC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28144-0431-594C-A58C-2A8719D3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BB87-D343-3041-936C-6C777E7DE27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991C-491D-C84B-99DA-A814F0DB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9E62-8691-074C-95E7-BD4A164D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73E-8FEE-5140-A1B4-90B64EC7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15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0E91-4D21-E644-AB63-2DCFAEA6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66A0-619B-184B-A0CA-3ED4534D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3A25-CDA9-1F41-A974-4F804AFA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BB87-D343-3041-936C-6C777E7DE27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078EE-4406-F84F-A41E-F2A0DE0F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3DAB-F6E9-574F-B4A3-5F52A751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73E-8FEE-5140-A1B4-90B64EC7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22C6-430C-5E41-9A49-9D5D2A09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96B1-4A01-9B4B-979B-247447FFF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DF130-C373-EE44-AC00-D692EC94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BB87-D343-3041-936C-6C777E7DE27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B7AE0-F1D3-8541-A4D4-B0017E88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ED976-A44E-2143-BCD3-DEFDB244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73E-8FEE-5140-A1B4-90B64EC7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1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5536-EBF1-6C49-8F0A-8CA2A16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EC6C9-DED4-684F-BD23-FE83FAB9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7ABE1-253F-6D49-9DBC-013C2E96D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6BCDF-4B2E-1044-8A1F-2B2DBB07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BB87-D343-3041-936C-6C777E7DE27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545A-F1DC-DA41-A744-F6C0297C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5CDE8-B6AE-C041-B327-D7803686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73E-8FEE-5140-A1B4-90B64EC7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E80D-E0F5-9649-9362-D8276B7E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9ACDC-7D1E-7841-A63A-6BE8B552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98F27-B404-5744-95EF-751DB74E9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325F8-418B-374C-9CFF-0B616D7A0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B29111-A9C7-444C-9275-ACF3BB6AD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F7439-BCC2-864D-9671-FC1E11A1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BB87-D343-3041-936C-6C777E7DE27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B2181-B69C-A64A-8DC3-63F79B87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8114F-C6A8-B54B-B306-909435FC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73E-8FEE-5140-A1B4-90B64EC7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5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0E61-1AF9-5147-9EAE-B6A24B8F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E3158-C367-D04C-894C-9D3619F0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BB87-D343-3041-936C-6C777E7DE27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84FB5-961B-4D4E-9097-DF9EB7F8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7648C-914F-374A-AE4D-1B722685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73E-8FEE-5140-A1B4-90B64EC7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76A21-B2D1-0D49-86CF-AEA3C443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BB87-D343-3041-936C-6C777E7DE27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E76E3-4A4B-BD4F-991A-D30C5525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6AA10-3C08-C749-B0F4-0F7A649E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73E-8FEE-5140-A1B4-90B64EC7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4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9280A-A91B-D542-BD25-08A3A86B1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EE10-A581-814B-956F-41A2154FD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6E9A4-D9DC-8346-86DF-B99302AC8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0F166-82DA-2545-B750-FF186EC7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BB87-D343-3041-936C-6C777E7DE27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8E660-5B21-2142-B9FF-B2CA75AD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214C-CA8F-9745-9E86-5AFEE78C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73E-8FEE-5140-A1B4-90B64EC7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8802-C7E0-6F47-823C-FF8FACC1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E0E6C-66A4-F340-BC0E-E1F1339EF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75E78-C538-F543-A82C-97AB6ABEC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4A5C5-9BE2-6F43-909E-7FE13E738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BB87-D343-3041-936C-6C777E7DE27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71593-0782-574E-B794-B3F9B2F2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45BE2-9AE0-6E42-B483-46E6E8BE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7B73E-8FEE-5140-A1B4-90B64EC7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20748-4722-0F4B-98EE-D319D4EF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BF50D-F2AD-404A-8C55-B9BDBD77F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DC70A-49A5-C64B-A8E9-94631D00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8BB87-D343-3041-936C-6C777E7DE270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DEF32-0185-764F-AA40-15538158E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74DA0-B501-4F43-90C5-F225748BA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7B73E-8FEE-5140-A1B4-90B64EC7B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1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upport.sas.com/software/products/ondemand-academics/#s1=2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3.png"/><Relationship Id="rId4" Type="http://schemas.openxmlformats.org/officeDocument/2006/relationships/hyperlink" Target="https://www.cubookstore.com/p-90170-sas-statistical-software.asp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94B3-3A66-4179-B0E3-E7F15166A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57182"/>
            <a:ext cx="9144000" cy="136398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 Data Week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January 31- February 5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BE88A40-0B9E-497E-B8BA-DF6DFC9F6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837"/>
            <a:ext cx="12192000" cy="4234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E426A0-12F0-4F89-A093-7C71210BBF3A}"/>
              </a:ext>
            </a:extLst>
          </p:cNvPr>
          <p:cNvSpPr txBox="1"/>
          <p:nvPr/>
        </p:nvSpPr>
        <p:spPr>
          <a:xfrm>
            <a:off x="1081087" y="6411394"/>
            <a:ext cx="10029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Sponsored by the Biostatistics, Epidemiology, and Research Design (BERD) core of the CCTSI.​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7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098EDB7A-CB6A-444A-883F-DF5601A0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8" y="980763"/>
            <a:ext cx="9985823" cy="3391190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9B7E053-6153-DB46-87E5-4F06F370A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14" b="20166"/>
          <a:stretch/>
        </p:blipFill>
        <p:spPr bwMode="auto">
          <a:xfrm>
            <a:off x="9490627" y="5702864"/>
            <a:ext cx="2532319" cy="1001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8EFA0C1-9D96-2448-BBD9-04023A354D86}"/>
              </a:ext>
            </a:extLst>
          </p:cNvPr>
          <p:cNvSpPr txBox="1">
            <a:spLocks/>
          </p:cNvSpPr>
          <p:nvPr/>
        </p:nvSpPr>
        <p:spPr>
          <a:xfrm>
            <a:off x="3063211" y="4646208"/>
            <a:ext cx="6065576" cy="718006"/>
          </a:xfrm>
          <a:prstGeom prst="rect">
            <a:avLst/>
          </a:prstGeom>
        </p:spPr>
        <p:txBody>
          <a:bodyPr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 b="1" dirty="0">
                <a:latin typeface="Arial" panose="020B0604020202020204" pitchFamily="34" charset="0"/>
                <a:cs typeface="Arial" panose="020B0604020202020204" pitchFamily="34" charset="0"/>
              </a:rPr>
              <a:t>Basic statistics using SAS</a:t>
            </a:r>
            <a:endParaRPr lang="en-US"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4544E67-7E95-354A-8413-62406C8FE898}"/>
              </a:ext>
            </a:extLst>
          </p:cNvPr>
          <p:cNvSpPr txBox="1">
            <a:spLocks/>
          </p:cNvSpPr>
          <p:nvPr/>
        </p:nvSpPr>
        <p:spPr>
          <a:xfrm>
            <a:off x="169054" y="5867962"/>
            <a:ext cx="5315128" cy="8689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Instructor: Lala Grau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Laura.grau@cuanschutz.edu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0BA284-AD49-F645-A2EB-4AEE6325CDD6}"/>
              </a:ext>
            </a:extLst>
          </p:cNvPr>
          <p:cNvSpPr txBox="1">
            <a:spLocks/>
          </p:cNvSpPr>
          <p:nvPr/>
        </p:nvSpPr>
        <p:spPr>
          <a:xfrm>
            <a:off x="3557810" y="199791"/>
            <a:ext cx="5076380" cy="7128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100" b="1" dirty="0">
                <a:latin typeface="Arial" panose="020B0604020202020204" pitchFamily="34" charset="0"/>
                <a:cs typeface="Arial" panose="020B0604020202020204" pitchFamily="34" charset="0"/>
              </a:rPr>
              <a:t>2022 CU Data Week</a:t>
            </a:r>
            <a:endParaRPr lang="en-US" sz="4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EB4D-7B80-264E-A9AE-C6C7A96A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5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F09-1559-A24A-8AC3-72420B65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5"/>
            <a:ext cx="11038490" cy="52949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Accessing SAS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Summarize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T-tests (and non-parametric tests)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Chi-square tests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Linear regression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E2BDA5-332F-FC44-B1E9-281BCFC2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599" y="33928"/>
            <a:ext cx="5051972" cy="7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838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EB4D-7B80-264E-A9AE-C6C7A96A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5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Accessing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F09-1559-A24A-8AC3-72420B65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5"/>
            <a:ext cx="11038490" cy="52949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SAS OnDemand for Academics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http://support.sas.com/software/products/ondemand-academics/#s1=2</a:t>
            </a:r>
            <a:endParaRPr lang="en-US" sz="18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800" u="sng" dirty="0">
              <a:solidFill>
                <a:srgbClr val="0563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SAS Education Analytical Suite - $90 through U of Colorado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https://www.cubookstore.com/p-90170-sas-statistical-software.aspx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E2BDA5-332F-FC44-B1E9-281BCFC2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599" y="33928"/>
            <a:ext cx="5051972" cy="7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345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EB4D-7B80-264E-A9AE-C6C7A96A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5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– Birthweight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F09-1559-A24A-8AC3-72420B65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5"/>
            <a:ext cx="11038490" cy="52949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both continuous and categorical data to work with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Birthweight in grams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Birthweight as a categorical binary variable (Y/N)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Maternal Smoking status (Y/N)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Hypotheses to test: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there a significant relationship between infant birth weight and maternal smoking?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1: Maternal smoking status (Y/N) vs Low Birthweight (Y/N)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categorical (grouping) variables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 square test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2: Maternal smoking status (Y/N) vs Birthweight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continuous variable and a categorical variable 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T-test vs Wilcoxon Rank Sum/Mann-Whitney test as appropriate 	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E2BDA5-332F-FC44-B1E9-281BCFC2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599" y="33928"/>
            <a:ext cx="5051972" cy="7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ED11FE2-C81F-49DC-B86F-1E9A17163B75}"/>
              </a:ext>
            </a:extLst>
          </p:cNvPr>
          <p:cNvSpPr txBox="1">
            <a:spLocks/>
          </p:cNvSpPr>
          <p:nvPr/>
        </p:nvSpPr>
        <p:spPr>
          <a:xfrm>
            <a:off x="169054" y="6423525"/>
            <a:ext cx="5315128" cy="8689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Slide created by: Conner Jackson</a:t>
            </a:r>
          </a:p>
        </p:txBody>
      </p:sp>
    </p:spTree>
    <p:extLst>
      <p:ext uri="{BB962C8B-B14F-4D97-AF65-F5344CB8AC3E}">
        <p14:creationId xmlns:p14="http://schemas.microsoft.com/office/powerpoint/2010/main" val="426388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EB4D-7B80-264E-A9AE-C6C7A96A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750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– Cars and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F09-1559-A24A-8AC3-72420B65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5"/>
            <a:ext cx="11038490" cy="529499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both continuous and categorical data to work with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on continuous data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Highway MPG and City MPG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Height in inches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Weight in pounds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Hypotheses to test: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3: Is there a significant difference between Highway and City MPG?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paired continuous variables, difference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Paired t-test or Wilcoxon Signed Rank as appropriate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4: Is there a significant relationship between weight and height of school children? 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continuous variables, trend </a:t>
            </a:r>
          </a:p>
          <a:p>
            <a:pPr lvl="3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linear regression 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BE2BDA5-332F-FC44-B1E9-281BCFC23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599" y="33928"/>
            <a:ext cx="5051972" cy="72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0A7B65D-AC8D-44DC-8B3D-8C11847E379B}"/>
              </a:ext>
            </a:extLst>
          </p:cNvPr>
          <p:cNvSpPr txBox="1">
            <a:spLocks/>
          </p:cNvSpPr>
          <p:nvPr/>
        </p:nvSpPr>
        <p:spPr>
          <a:xfrm>
            <a:off x="169054" y="6423525"/>
            <a:ext cx="5315128" cy="8689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Slide created by: Conner Jackson</a:t>
            </a:r>
          </a:p>
        </p:txBody>
      </p:sp>
    </p:spTree>
    <p:extLst>
      <p:ext uri="{BB962C8B-B14F-4D97-AF65-F5344CB8AC3E}">
        <p14:creationId xmlns:p14="http://schemas.microsoft.com/office/powerpoint/2010/main" val="2057488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EB4D-7B80-264E-A9AE-C6C7A96A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550" y="663743"/>
            <a:ext cx="4892898" cy="132556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F09-1559-A24A-8AC3-72420B65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5"/>
            <a:ext cx="11038490" cy="5294992"/>
          </a:xfrm>
        </p:spPr>
        <p:txBody>
          <a:bodyPr>
            <a:normAutofit/>
          </a:bodyPr>
          <a:lstStyle/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E51A6E4-9957-9540-82E4-430397D2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87" y="2609816"/>
            <a:ext cx="9985823" cy="339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5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4A5D-E62E-4CC1-B5DC-D6A84063E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36465"/>
            <a:ext cx="11106150" cy="36928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StatsTalks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1/31 12-1 pm: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Statistics Using R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1/31  5-6 pm: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Cool Figures in R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2/1  12-1 pm: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Statistics Using SAS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2/1  5-7 pm: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Workflow Using Git, Python,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2/2  5-6 pm: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Microbiome Data 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2/3  12-1 pm: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with a Statistician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578686F-F041-4C7E-9494-8231B6E78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28" y="146676"/>
            <a:ext cx="6355743" cy="22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9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</TotalTime>
  <Words>376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 Data Week January 31- February 5</vt:lpstr>
      <vt:lpstr>PowerPoint Presentation</vt:lpstr>
      <vt:lpstr>Outline</vt:lpstr>
      <vt:lpstr>Accessing SAS</vt:lpstr>
      <vt:lpstr>Data – Birthweight</vt:lpstr>
      <vt:lpstr>Data – Cars and Class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Statistics and Data Science for Bench Scientists</dc:title>
  <dc:creator>Jackson, Conner</dc:creator>
  <cp:lastModifiedBy>Grau, Laura</cp:lastModifiedBy>
  <cp:revision>77</cp:revision>
  <dcterms:created xsi:type="dcterms:W3CDTF">2021-11-08T03:23:11Z</dcterms:created>
  <dcterms:modified xsi:type="dcterms:W3CDTF">2022-02-01T16:29:47Z</dcterms:modified>
</cp:coreProperties>
</file>