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67" r:id="rId7"/>
    <p:sldId id="260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125" d="100"/>
          <a:sy n="125" d="100"/>
        </p:scale>
        <p:origin x="4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869A-652B-2F47-9488-B0A2DFC63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77C58-57E5-7449-9E99-BFE3A3EF6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AAD3E-9E29-DA44-A3F3-30D67FC6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D8A7-092C-F24D-BA64-FA3DD3929E7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53F70-4F45-9341-BBAF-816313D4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D5079-5A05-3249-A008-2F3AB3E8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2059-69CD-4048-800E-F4123DB4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3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CA2D-BFDC-C04A-9C87-5DFD4180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61604-53EF-3E46-8002-2491DC2DE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4792-98FA-3E40-8321-654A2252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D8A7-092C-F24D-BA64-FA3DD3929E7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146FF-545C-FD4A-A712-CDF0128A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0D33-B35E-E84D-A10F-FED01197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2059-69CD-4048-800E-F4123DB4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5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0EF2C-BC49-A84B-93FB-E8103FBF5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D2E82-77B8-5A4F-A0C3-3B840CD15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75657-F2CB-E749-9615-5A74F4BD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D8A7-092C-F24D-BA64-FA3DD3929E7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9197F-DB95-DD45-B778-B26C587D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049DA-6855-EF4B-8845-C08C22A1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2059-69CD-4048-800E-F4123DB4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8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FBB6-2F16-5241-B046-29E600D8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DB443-C4BB-A949-ACE1-4F331828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06DB8-C9A5-E248-B3D2-E89C16E1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D8A7-092C-F24D-BA64-FA3DD3929E7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5FD0D-DBAA-1D41-AD34-B652C41D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2CDC1-ABDC-E147-87A0-046B58B9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2059-69CD-4048-800E-F4123DB4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4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06C3-A7F7-FF4B-8EBE-8EC824CB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8FB01-2D3F-7C49-B909-C54977C7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230B-53A8-9A48-A1EB-99BDB731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D8A7-092C-F24D-BA64-FA3DD3929E7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8D92C-AA0A-494D-86C8-FE944634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E98BA-04B6-E140-BD79-3E9BA735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2059-69CD-4048-800E-F4123DB4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8A06-3859-4148-8A12-759C7B14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2790A-49D4-824E-B6A4-F89BA4A32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B16F2-9FA8-244C-BCED-A61044C06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E09EC-26DF-C043-9C55-5CED6AFF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D8A7-092C-F24D-BA64-FA3DD3929E7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62D2B-0B76-B740-8C05-E721DE12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4B8F1-4075-BE43-9984-0EA7682B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2059-69CD-4048-800E-F4123DB4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2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2255-F875-4D42-A814-348318CB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3D2F9-ADFA-2E43-AA01-7DBC10493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34AC8-011C-C643-83B7-9F1B49A6C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A2478-0631-FF47-9712-139E49D78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64C1F-D13A-4240-B67B-8036FDE31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AE63F-E972-8041-8C17-3171B900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D8A7-092C-F24D-BA64-FA3DD3929E7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E8E86-07B7-894D-87A4-14FDF0BE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D6B41-902C-2C4C-A930-9E6B1E56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2059-69CD-4048-800E-F4123DB4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0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AF82-AD0A-FE4B-A523-1C8DAA1A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B88AC-3B55-C54E-84A3-B843AA84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D8A7-092C-F24D-BA64-FA3DD3929E7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F6991-42FC-6648-B30B-842FF41A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54920-6E93-B242-8F33-41559864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2059-69CD-4048-800E-F4123DB4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5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02AFD-A494-6D4F-AEFB-A4AEE7EC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D8A7-092C-F24D-BA64-FA3DD3929E7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334FB-AFF5-E740-9DAA-7034E09A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058E-AF0E-E34D-8610-8EF2C6EB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2059-69CD-4048-800E-F4123DB4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E8DB-2952-7846-B986-4378F791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64E0-73ED-F841-8571-CF527FAA1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7F53E-DDF2-2F46-8D41-F3D62A5B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A3AE6-0907-A942-9FA7-C976B0B6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D8A7-092C-F24D-BA64-FA3DD3929E7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45D2-5E85-084D-9DC3-71BB2CB2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1BB19-68B2-0942-9135-ED6FBB71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2059-69CD-4048-800E-F4123DB4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7BEF-B4CA-354D-B0F7-448A3D37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2B01A-76B7-594B-875D-B8B309273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E0FB8-A5C1-D54C-9AD1-4297B84FC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FE345-6FD4-4A4E-82D0-84BD7D1F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D8A7-092C-F24D-BA64-FA3DD3929E7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A1843-5E25-7A4C-AF95-367163BE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9D16F-951F-2D4C-8B54-712A75D5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2059-69CD-4048-800E-F4123DB4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8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B4FC1-64BF-5545-A7C7-3E7C2D5F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6F8FA-B7D3-124C-8D8A-76D588F5D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D5981-CCA2-4B48-A4ED-9CA954DDE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D8A7-092C-F24D-BA64-FA3DD3929E72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C2C8-E94B-994F-9A99-FF87F04CD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A964-1581-4F46-8D30-61C018A94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D2059-69CD-4048-800E-F4123DB4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3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BFFE-28D6-3C48-A133-2667D8457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National Institutes of Hackers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D5AE7-232E-F54B-80BA-093AAA899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Lucas </a:t>
            </a:r>
            <a:r>
              <a:rPr lang="en-US" dirty="0" err="1"/>
              <a:t>Gillenwater</a:t>
            </a:r>
            <a:endParaRPr lang="en-US" dirty="0"/>
          </a:p>
          <a:p>
            <a:r>
              <a:rPr lang="en-US" dirty="0"/>
              <a:t>Evan Stene</a:t>
            </a:r>
          </a:p>
          <a:p>
            <a:r>
              <a:rPr lang="en-US" dirty="0"/>
              <a:t>Shahab Helmi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6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F10D1D-20B6-3F49-86B1-7B27C514F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04" y="0"/>
            <a:ext cx="10032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2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3E3D-6E4B-0D4E-8682-B9F4480B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5F84-1481-9A4C-83FC-37FBEF6F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Shapelet</a:t>
            </a:r>
            <a:r>
              <a:rPr lang="en-US" dirty="0"/>
              <a:t> mining…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Can find patterns in activity data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Can classify subjects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Does not differentiate time of day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Lacks sequential interpretability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Is computationally intensive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1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E327-4CBD-A94F-9C27-616A98C3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4" name="Document 3">
            <a:extLst>
              <a:ext uri="{FF2B5EF4-FFF2-40B4-BE49-F238E27FC236}">
                <a16:creationId xmlns:a16="http://schemas.microsoft.com/office/drawing/2014/main" id="{3ACE7F93-EE50-0E45-85F6-9BE0751FF675}"/>
              </a:ext>
            </a:extLst>
          </p:cNvPr>
          <p:cNvSpPr/>
          <p:nvPr/>
        </p:nvSpPr>
        <p:spPr>
          <a:xfrm>
            <a:off x="1016597" y="1731982"/>
            <a:ext cx="1021976" cy="1094591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" name="Preparation 4">
            <a:extLst>
              <a:ext uri="{FF2B5EF4-FFF2-40B4-BE49-F238E27FC236}">
                <a16:creationId xmlns:a16="http://schemas.microsoft.com/office/drawing/2014/main" id="{1E1D20B6-1A5B-8E43-9D12-47C21B005145}"/>
              </a:ext>
            </a:extLst>
          </p:cNvPr>
          <p:cNvSpPr/>
          <p:nvPr/>
        </p:nvSpPr>
        <p:spPr>
          <a:xfrm>
            <a:off x="2936837" y="1785770"/>
            <a:ext cx="1710466" cy="987015"/>
          </a:xfrm>
          <a:prstGeom prst="flowChartPreparation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6" name="Predefined Process 5">
            <a:extLst>
              <a:ext uri="{FF2B5EF4-FFF2-40B4-BE49-F238E27FC236}">
                <a16:creationId xmlns:a16="http://schemas.microsoft.com/office/drawing/2014/main" id="{83F95073-DE8A-5246-A4A7-8B9DAC8D0F52}"/>
              </a:ext>
            </a:extLst>
          </p:cNvPr>
          <p:cNvSpPr/>
          <p:nvPr/>
        </p:nvSpPr>
        <p:spPr>
          <a:xfrm>
            <a:off x="5572461" y="1586278"/>
            <a:ext cx="2140772" cy="1385999"/>
          </a:xfrm>
          <a:prstGeom prst="flowChartPredefinedProces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 </a:t>
            </a:r>
            <a:r>
              <a:rPr lang="en-US" dirty="0" err="1">
                <a:solidFill>
                  <a:schemeClr val="tx1"/>
                </a:solidFill>
              </a:rPr>
              <a:t>Shapelets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Predefined Process 6">
            <a:extLst>
              <a:ext uri="{FF2B5EF4-FFF2-40B4-BE49-F238E27FC236}">
                <a16:creationId xmlns:a16="http://schemas.microsoft.com/office/drawing/2014/main" id="{8F52AC7F-897C-2040-90BE-75319730BC80}"/>
              </a:ext>
            </a:extLst>
          </p:cNvPr>
          <p:cNvSpPr/>
          <p:nvPr/>
        </p:nvSpPr>
        <p:spPr>
          <a:xfrm>
            <a:off x="8638391" y="1586278"/>
            <a:ext cx="2014816" cy="1385999"/>
          </a:xfrm>
          <a:prstGeom prst="flowChartPredefinedProces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 Event Sequences</a:t>
            </a:r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A93C0A47-A2C7-9D44-8A2F-57FF3C9C66F5}"/>
              </a:ext>
            </a:extLst>
          </p:cNvPr>
          <p:cNvSpPr/>
          <p:nvPr/>
        </p:nvSpPr>
        <p:spPr>
          <a:xfrm>
            <a:off x="2134945" y="4044875"/>
            <a:ext cx="2878119" cy="957431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Correlate Event Sequences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E28FFB-DF48-0446-AE5A-8712A09C2D0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38573" y="2279278"/>
            <a:ext cx="898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846BDB-0203-CD4E-B39D-51A7960502C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47303" y="2279278"/>
            <a:ext cx="925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05CADE-2A1D-9D4C-A706-83765D77A3F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713233" y="2279278"/>
            <a:ext cx="925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EEC8CEC-F8E7-9343-9160-FCED9F60B4FE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H="1">
            <a:off x="5013064" y="2279278"/>
            <a:ext cx="5640143" cy="2244313"/>
          </a:xfrm>
          <a:prstGeom prst="bentConnector3">
            <a:avLst>
              <a:gd name="adj1" fmla="val -109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7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E327-4CBD-A94F-9C27-616A98C3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4" name="Document 3">
            <a:extLst>
              <a:ext uri="{FF2B5EF4-FFF2-40B4-BE49-F238E27FC236}">
                <a16:creationId xmlns:a16="http://schemas.microsoft.com/office/drawing/2014/main" id="{3ACE7F93-EE50-0E45-85F6-9BE0751FF675}"/>
              </a:ext>
            </a:extLst>
          </p:cNvPr>
          <p:cNvSpPr/>
          <p:nvPr/>
        </p:nvSpPr>
        <p:spPr>
          <a:xfrm>
            <a:off x="1016597" y="1731982"/>
            <a:ext cx="1021976" cy="1094591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" name="Preparation 4">
            <a:extLst>
              <a:ext uri="{FF2B5EF4-FFF2-40B4-BE49-F238E27FC236}">
                <a16:creationId xmlns:a16="http://schemas.microsoft.com/office/drawing/2014/main" id="{1E1D20B6-1A5B-8E43-9D12-47C21B005145}"/>
              </a:ext>
            </a:extLst>
          </p:cNvPr>
          <p:cNvSpPr/>
          <p:nvPr/>
        </p:nvSpPr>
        <p:spPr>
          <a:xfrm>
            <a:off x="2936837" y="1785770"/>
            <a:ext cx="1710466" cy="987015"/>
          </a:xfrm>
          <a:prstGeom prst="flowChartPreparation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6" name="Predefined Process 5">
            <a:extLst>
              <a:ext uri="{FF2B5EF4-FFF2-40B4-BE49-F238E27FC236}">
                <a16:creationId xmlns:a16="http://schemas.microsoft.com/office/drawing/2014/main" id="{83F95073-DE8A-5246-A4A7-8B9DAC8D0F52}"/>
              </a:ext>
            </a:extLst>
          </p:cNvPr>
          <p:cNvSpPr/>
          <p:nvPr/>
        </p:nvSpPr>
        <p:spPr>
          <a:xfrm>
            <a:off x="5572461" y="1586278"/>
            <a:ext cx="2140772" cy="1385999"/>
          </a:xfrm>
          <a:prstGeom prst="flowChartPredefinedProces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 </a:t>
            </a:r>
            <a:r>
              <a:rPr lang="en-US" dirty="0" err="1">
                <a:solidFill>
                  <a:schemeClr val="tx1"/>
                </a:solidFill>
              </a:rPr>
              <a:t>Shapelets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Predefined Process 6">
            <a:extLst>
              <a:ext uri="{FF2B5EF4-FFF2-40B4-BE49-F238E27FC236}">
                <a16:creationId xmlns:a16="http://schemas.microsoft.com/office/drawing/2014/main" id="{8F52AC7F-897C-2040-90BE-75319730BC80}"/>
              </a:ext>
            </a:extLst>
          </p:cNvPr>
          <p:cNvSpPr/>
          <p:nvPr/>
        </p:nvSpPr>
        <p:spPr>
          <a:xfrm>
            <a:off x="8638391" y="1586278"/>
            <a:ext cx="2014816" cy="1385999"/>
          </a:xfrm>
          <a:prstGeom prst="flowChartPredefinedProces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 Event Sequences</a:t>
            </a:r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A93C0A47-A2C7-9D44-8A2F-57FF3C9C66F5}"/>
              </a:ext>
            </a:extLst>
          </p:cNvPr>
          <p:cNvSpPr/>
          <p:nvPr/>
        </p:nvSpPr>
        <p:spPr>
          <a:xfrm>
            <a:off x="2134945" y="4044875"/>
            <a:ext cx="2878119" cy="957431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Correlate Event Sequences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E28FFB-DF48-0446-AE5A-8712A09C2D0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38573" y="2279278"/>
            <a:ext cx="898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846BDB-0203-CD4E-B39D-51A7960502C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47303" y="2279278"/>
            <a:ext cx="925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05CADE-2A1D-9D4C-A706-83765D77A3F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713233" y="2279278"/>
            <a:ext cx="925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EEC8CEC-F8E7-9343-9160-FCED9F60B4FE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H="1">
            <a:off x="5013064" y="2279278"/>
            <a:ext cx="5640143" cy="2244313"/>
          </a:xfrm>
          <a:prstGeom prst="bentConnector3">
            <a:avLst>
              <a:gd name="adj1" fmla="val -109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ross 2">
            <a:extLst>
              <a:ext uri="{FF2B5EF4-FFF2-40B4-BE49-F238E27FC236}">
                <a16:creationId xmlns:a16="http://schemas.microsoft.com/office/drawing/2014/main" id="{A09EC265-54B1-F64E-B526-4B290A878FB3}"/>
              </a:ext>
            </a:extLst>
          </p:cNvPr>
          <p:cNvSpPr/>
          <p:nvPr/>
        </p:nvSpPr>
        <p:spPr>
          <a:xfrm rot="2580589">
            <a:off x="9091631" y="1722577"/>
            <a:ext cx="1082730" cy="1113398"/>
          </a:xfrm>
          <a:prstGeom prst="plus">
            <a:avLst>
              <a:gd name="adj" fmla="val 3782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5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BC41-51D8-3F4E-BAF8-9CC0EFB3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Sleep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1B5298-A955-134B-9786-E2D388388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37"/>
          <a:stretch/>
        </p:blipFill>
        <p:spPr>
          <a:xfrm>
            <a:off x="2825358" y="2052320"/>
            <a:ext cx="5002257" cy="4357327"/>
          </a:xfrm>
          <a:prstGeom prst="rect">
            <a:avLst/>
          </a:prstGeom>
        </p:spPr>
      </p:pic>
      <p:sp>
        <p:nvSpPr>
          <p:cNvPr id="12" name="Right Bracket 11">
            <a:extLst>
              <a:ext uri="{FF2B5EF4-FFF2-40B4-BE49-F238E27FC236}">
                <a16:creationId xmlns:a16="http://schemas.microsoft.com/office/drawing/2014/main" id="{92F1980E-D07F-8240-8DD7-8814D7AF3641}"/>
              </a:ext>
            </a:extLst>
          </p:cNvPr>
          <p:cNvSpPr/>
          <p:nvPr/>
        </p:nvSpPr>
        <p:spPr>
          <a:xfrm rot="5400000">
            <a:off x="5000528" y="4360450"/>
            <a:ext cx="145194" cy="2045747"/>
          </a:xfrm>
          <a:prstGeom prst="rightBracket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F1517329-F356-D34D-A542-1B2E3C13FE48}"/>
              </a:ext>
            </a:extLst>
          </p:cNvPr>
          <p:cNvSpPr/>
          <p:nvPr/>
        </p:nvSpPr>
        <p:spPr>
          <a:xfrm rot="5400000">
            <a:off x="6139015" y="5306748"/>
            <a:ext cx="145195" cy="153151"/>
          </a:xfrm>
          <a:prstGeom prst="rightBracket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F9881048-A827-094A-90BE-2B16AAC5530C}"/>
              </a:ext>
            </a:extLst>
          </p:cNvPr>
          <p:cNvSpPr/>
          <p:nvPr/>
        </p:nvSpPr>
        <p:spPr>
          <a:xfrm rot="5400000">
            <a:off x="6313937" y="5324014"/>
            <a:ext cx="145195" cy="118618"/>
          </a:xfrm>
          <a:prstGeom prst="rightBracket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8AB52BBD-DF96-704C-92D2-04B0FCC7CFA6}"/>
              </a:ext>
            </a:extLst>
          </p:cNvPr>
          <p:cNvSpPr/>
          <p:nvPr/>
        </p:nvSpPr>
        <p:spPr>
          <a:xfrm rot="5400000">
            <a:off x="6596214" y="5272964"/>
            <a:ext cx="145195" cy="220720"/>
          </a:xfrm>
          <a:prstGeom prst="rightBracket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DD743D27-EAC4-EA4B-AE9E-83E01B1D0667}"/>
              </a:ext>
            </a:extLst>
          </p:cNvPr>
          <p:cNvSpPr/>
          <p:nvPr/>
        </p:nvSpPr>
        <p:spPr>
          <a:xfrm rot="5400000">
            <a:off x="3852281" y="5314255"/>
            <a:ext cx="145195" cy="138138"/>
          </a:xfrm>
          <a:prstGeom prst="rightBracket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6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218E-B04D-DA42-8ACC-2EF7ACAA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</a:t>
            </a:r>
            <a:r>
              <a:rPr lang="en-US" dirty="0" err="1"/>
              <a:t>Shapelet</a:t>
            </a:r>
            <a:r>
              <a:rPr lang="en-US" dirty="0"/>
              <a:t> Mining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A67A0D-144D-E846-9515-7FFC58B07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306" y="1463040"/>
            <a:ext cx="8598564" cy="18287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B846DD-FBC3-E242-8B6B-7517D7DB1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306" y="3566162"/>
            <a:ext cx="8695956" cy="2627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EA3B59-C962-524D-A67F-C36B9264DA0B}"/>
              </a:ext>
            </a:extLst>
          </p:cNvPr>
          <p:cNvSpPr txBox="1"/>
          <p:nvPr/>
        </p:nvSpPr>
        <p:spPr>
          <a:xfrm>
            <a:off x="2755896" y="6193717"/>
            <a:ext cx="6431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From: J. Zakaria, A. </a:t>
            </a:r>
            <a:r>
              <a:rPr lang="en-US" sz="1200" dirty="0" err="1"/>
              <a:t>Mueen</a:t>
            </a:r>
            <a:r>
              <a:rPr lang="en-US" sz="1200" dirty="0"/>
              <a:t> and E. Keogh, "Clustering Time Series Using Unsupervised-</a:t>
            </a:r>
            <a:r>
              <a:rPr lang="en-US" sz="1200" dirty="0" err="1"/>
              <a:t>Shapelets</a:t>
            </a:r>
            <a:r>
              <a:rPr lang="en-US" sz="1200" dirty="0"/>
              <a:t>," </a:t>
            </a:r>
          </a:p>
          <a:p>
            <a:r>
              <a:rPr lang="en-US" sz="1200" dirty="0"/>
              <a:t>	2012 IEEE 12th International Conference on Data Mining, Brussels, 2012, pp. 785-794.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doi</a:t>
            </a:r>
            <a:r>
              <a:rPr lang="en-US" sz="1200" dirty="0"/>
              <a:t>: 10.1109/ICDM.2012.26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409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977D-E7C3-3C4C-8B3F-6D3C0BB1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Ushapelet</a:t>
            </a:r>
            <a:r>
              <a:rPr lang="en-US" dirty="0"/>
              <a:t>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F905-991F-4F42-85FD-C4E2C7763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appear in at least </a:t>
            </a:r>
            <a:r>
              <a:rPr lang="en-US" b="1" dirty="0"/>
              <a:t>5</a:t>
            </a:r>
            <a:r>
              <a:rPr lang="en-US" dirty="0"/>
              <a:t> days</a:t>
            </a:r>
          </a:p>
          <a:p>
            <a:r>
              <a:rPr lang="en-US" dirty="0"/>
              <a:t>Minimum shape: 120 minutes</a:t>
            </a:r>
          </a:p>
          <a:p>
            <a:r>
              <a:rPr lang="en-US" dirty="0"/>
              <a:t>Maximum shape: 240 minutes</a:t>
            </a:r>
          </a:p>
          <a:p>
            <a:r>
              <a:rPr lang="en-US" dirty="0"/>
              <a:t>Intervals of 1 hour</a:t>
            </a:r>
          </a:p>
        </p:txBody>
      </p:sp>
    </p:spTree>
    <p:extLst>
      <p:ext uri="{BB962C8B-B14F-4D97-AF65-F5344CB8AC3E}">
        <p14:creationId xmlns:p14="http://schemas.microsoft.com/office/powerpoint/2010/main" val="92833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5D0E9A-9899-B044-B5D0-EC2EF3A3B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97" y="237864"/>
            <a:ext cx="9793126" cy="638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5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4FD5BF-49D3-AC4D-8EF5-9A51F86DF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0" y="0"/>
            <a:ext cx="9987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5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EFEB1E-DD76-CC4B-BCBC-5AB9925A7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42" y="0"/>
            <a:ext cx="9910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9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692D250EE1AB468EE0F29F1E136997" ma:contentTypeVersion="3" ma:contentTypeDescription="Create a new document." ma:contentTypeScope="" ma:versionID="d395b6d64ebbfbb2e67371b67bd277b3">
  <xsd:schema xmlns:xsd="http://www.w3.org/2001/XMLSchema" xmlns:xs="http://www.w3.org/2001/XMLSchema" xmlns:p="http://schemas.microsoft.com/office/2006/metadata/properties" xmlns:ns2="c3e10535-1acf-4a0d-9151-1b31cf9c37e5" targetNamespace="http://schemas.microsoft.com/office/2006/metadata/properties" ma:root="true" ma:fieldsID="7a3d9b13c072b79bf2f32deb0b0ebdc8" ns2:_="">
    <xsd:import namespace="c3e10535-1acf-4a0d-9151-1b31cf9c37e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e10535-1acf-4a0d-9151-1b31cf9c37e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3e10535-1acf-4a0d-9151-1b31cf9c37e5" xsi:nil="true"/>
  </documentManagement>
</p:properties>
</file>

<file path=customXml/itemProps1.xml><?xml version="1.0" encoding="utf-8"?>
<ds:datastoreItem xmlns:ds="http://schemas.openxmlformats.org/officeDocument/2006/customXml" ds:itemID="{7DA99BDE-0D00-4F5B-9E66-56238D5ADB89}"/>
</file>

<file path=customXml/itemProps2.xml><?xml version="1.0" encoding="utf-8"?>
<ds:datastoreItem xmlns:ds="http://schemas.openxmlformats.org/officeDocument/2006/customXml" ds:itemID="{37B821DB-3219-4766-BB55-E96EB29168C5}"/>
</file>

<file path=customXml/itemProps3.xml><?xml version="1.0" encoding="utf-8"?>
<ds:datastoreItem xmlns:ds="http://schemas.openxmlformats.org/officeDocument/2006/customXml" ds:itemID="{1D5A6D3B-5885-4E6A-A29D-852514B265A7}"/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133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National Institutes of Hackers</vt:lpstr>
      <vt:lpstr>General Approach</vt:lpstr>
      <vt:lpstr>General Approach</vt:lpstr>
      <vt:lpstr>Detecting Sleep</vt:lpstr>
      <vt:lpstr>U-Shapelet Mining</vt:lpstr>
      <vt:lpstr>Ushapelet Parameters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Institutes of Hackers</dc:title>
  <dc:creator>Evan Stene</dc:creator>
  <cp:lastModifiedBy>Evan Stene</cp:lastModifiedBy>
  <cp:revision>28</cp:revision>
  <dcterms:created xsi:type="dcterms:W3CDTF">2020-01-25T19:44:36Z</dcterms:created>
  <dcterms:modified xsi:type="dcterms:W3CDTF">2020-01-25T21:23:25Z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0x010100E6692D250EE1AB468EE0F29F1E136997</vt:lpwstr>
  </property>
</Properties>
</file>