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6" Type="http://schemas.openxmlformats.org/officeDocument/2006/relationships/customXml" Target="../customXml/item3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5" Type="http://schemas.openxmlformats.org/officeDocument/2006/relationships/customXml" Target="../customXml/item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d74a18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d74a18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cd74a186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cd74a186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d74a186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d74a186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d74a18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d74a18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d74a18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d74a18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d74a18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d74a18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d74a186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d74a186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you shouldn’t use our code for your experiment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Raeann Goering and Divya Kolakada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(Molecular Biology)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 package Changepoint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Pros: unbiased sleep detection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Cons: Wildly Inaccurate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551" y="2450925"/>
            <a:ext cx="3998175" cy="26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554" y="-155350"/>
            <a:ext cx="3998171" cy="26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Changepoint allows for interesting conclusions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10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Many subjects take a negative number of minutes to fall asleep at night.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300" y="1070800"/>
            <a:ext cx="5181375" cy="37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Changepoint allows for interesting conclusions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284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Sleep efficiency is often greater than 1, sometimes as high as 15.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indicates events where subjects fall asleep before lying down.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350" y="1152475"/>
            <a:ext cx="5046199" cy="36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 Exhibit Some Patterns in Physical Activity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18650" y="1286625"/>
            <a:ext cx="3861600" cy="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Light physical activity is most common on Mondays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226" y="1286625"/>
            <a:ext cx="4954249" cy="328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Subjects Exhibit Some Patterns in Physical Activity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45225" y="1298150"/>
            <a:ext cx="49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 take most steps in a day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 Mondays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625" y="1116975"/>
            <a:ext cx="5077851" cy="346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in demographics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Subjects with higher BMI are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sedentary for more time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300" y="1170125"/>
            <a:ext cx="5505299" cy="356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Correlations in demographics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326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Moderate physical activity decreases as BMI increases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500" y="1170125"/>
            <a:ext cx="5264100" cy="3643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92D250EE1AB468EE0F29F1E136997" ma:contentTypeVersion="3" ma:contentTypeDescription="Create a new document." ma:contentTypeScope="" ma:versionID="d395b6d64ebbfbb2e67371b67bd277b3">
  <xsd:schema xmlns:xsd="http://www.w3.org/2001/XMLSchema" xmlns:xs="http://www.w3.org/2001/XMLSchema" xmlns:p="http://schemas.microsoft.com/office/2006/metadata/properties" xmlns:ns2="c3e10535-1acf-4a0d-9151-1b31cf9c37e5" targetNamespace="http://schemas.microsoft.com/office/2006/metadata/properties" ma:root="true" ma:fieldsID="7a3d9b13c072b79bf2f32deb0b0ebdc8" ns2:_="">
    <xsd:import namespace="c3e10535-1acf-4a0d-9151-1b31cf9c37e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e10535-1acf-4a0d-9151-1b31cf9c37e5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3e10535-1acf-4a0d-9151-1b31cf9c37e5" xsi:nil="true"/>
  </documentManagement>
</p:properties>
</file>

<file path=customXml/itemProps1.xml><?xml version="1.0" encoding="utf-8"?>
<ds:datastoreItem xmlns:ds="http://schemas.openxmlformats.org/officeDocument/2006/customXml" ds:itemID="{C3140531-BBD0-4105-BC12-C753283A8949}"/>
</file>

<file path=customXml/itemProps2.xml><?xml version="1.0" encoding="utf-8"?>
<ds:datastoreItem xmlns:ds="http://schemas.openxmlformats.org/officeDocument/2006/customXml" ds:itemID="{239631DC-3FBA-4303-B09E-BC5779DAA386}"/>
</file>

<file path=customXml/itemProps3.xml><?xml version="1.0" encoding="utf-8"?>
<ds:datastoreItem xmlns:ds="http://schemas.openxmlformats.org/officeDocument/2006/customXml" ds:itemID="{1599AD5B-DCD0-4AE3-A4C6-73EF0CBEB10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0x010100E6692D250EE1AB468EE0F29F1E136997</vt:lpwstr>
  </property>
</Properties>
</file>