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C14A-FA4E-42BD-8F1C-8E4D536CB45D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87CD-E56B-405E-9362-209DA6D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7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C14A-FA4E-42BD-8F1C-8E4D536CB45D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87CD-E56B-405E-9362-209DA6D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C14A-FA4E-42BD-8F1C-8E4D536CB45D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87CD-E56B-405E-9362-209DA6D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C14A-FA4E-42BD-8F1C-8E4D536CB45D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87CD-E56B-405E-9362-209DA6D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C14A-FA4E-42BD-8F1C-8E4D536CB45D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87CD-E56B-405E-9362-209DA6D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C14A-FA4E-42BD-8F1C-8E4D536CB45D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87CD-E56B-405E-9362-209DA6D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C14A-FA4E-42BD-8F1C-8E4D536CB45D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87CD-E56B-405E-9362-209DA6D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C14A-FA4E-42BD-8F1C-8E4D536CB45D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87CD-E56B-405E-9362-209DA6D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C14A-FA4E-42BD-8F1C-8E4D536CB45D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87CD-E56B-405E-9362-209DA6D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C14A-FA4E-42BD-8F1C-8E4D536CB45D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87CD-E56B-405E-9362-209DA6D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5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C14A-FA4E-42BD-8F1C-8E4D536CB45D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87CD-E56B-405E-9362-209DA6D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C14A-FA4E-42BD-8F1C-8E4D536CB45D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87CD-E56B-405E-9362-209DA6D0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Order Butterworth Filter AC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1654" y="5190837"/>
            <a:ext cx="50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dB frequency: 86 Hz, 20 dB attenuation at 271 Hz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73" t="23097" r="23054" b="7124"/>
          <a:stretch/>
        </p:blipFill>
        <p:spPr>
          <a:xfrm>
            <a:off x="838200" y="2170546"/>
            <a:ext cx="4322618" cy="2272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710" b="7948"/>
          <a:stretch/>
        </p:blipFill>
        <p:spPr>
          <a:xfrm>
            <a:off x="5271654" y="1976800"/>
            <a:ext cx="6306523" cy="2814586"/>
          </a:xfrm>
          <a:prstGeom prst="rect">
            <a:avLst/>
          </a:prstGeom>
        </p:spPr>
      </p:pic>
      <p:pic>
        <p:nvPicPr>
          <p:cNvPr id="7" name="Picture 6" descr="http://www.bu.edu/brand/files/2012/10/BU-Master-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IDAR at Boston Univers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Second Order Butterworth Filter AC analysis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Order Butterworth Filter AC analysis</dc:title>
  <dc:creator>Shachi Khadilkar</dc:creator>
  <cp:lastModifiedBy>Shachi Khadilkar</cp:lastModifiedBy>
  <cp:revision>1</cp:revision>
  <dcterms:created xsi:type="dcterms:W3CDTF">2019-12-30T17:19:46Z</dcterms:created>
  <dcterms:modified xsi:type="dcterms:W3CDTF">2019-12-30T17:27:32Z</dcterms:modified>
</cp:coreProperties>
</file>