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E172-5DF1-452B-B675-C9971D03C56E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D53CC-7CF9-42A5-A4D3-E4C635A7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</a:t>
            </a:r>
            <a:r>
              <a:rPr lang="en-US" dirty="0"/>
              <a:t>Order Butterworth Filter AC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14" t="23427" r="23973" b="14563"/>
          <a:stretch/>
        </p:blipFill>
        <p:spPr>
          <a:xfrm>
            <a:off x="628072" y="2142836"/>
            <a:ext cx="4646311" cy="2253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409" b="8348"/>
          <a:stretch/>
        </p:blipFill>
        <p:spPr>
          <a:xfrm>
            <a:off x="5597237" y="2142836"/>
            <a:ext cx="5967744" cy="2660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7164" y="5255056"/>
            <a:ext cx="490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dB frequency: 92 Hz, 20 dB attenuation: 234 Hz </a:t>
            </a:r>
            <a:endParaRPr lang="en-US" b="1" dirty="0"/>
          </a:p>
        </p:txBody>
      </p:sp>
      <p:pic>
        <p:nvPicPr>
          <p:cNvPr id="7" name="Picture 6" descr="http://www.bu.edu/brand/files/2012/10/BU-Master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IDAR at Boston Univers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Third Order Butterworth Filter AC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Order Butterworth Filter AC analysis</dc:title>
  <dc:creator>Shachi Khadilkar</dc:creator>
  <cp:lastModifiedBy>Shachi Khadilkar</cp:lastModifiedBy>
  <cp:revision>1</cp:revision>
  <dcterms:created xsi:type="dcterms:W3CDTF">2019-12-30T17:21:46Z</dcterms:created>
  <dcterms:modified xsi:type="dcterms:W3CDTF">2019-12-30T17:24:16Z</dcterms:modified>
</cp:coreProperties>
</file>