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4" d="100"/>
          <a:sy n="114" d="100"/>
        </p:scale>
        <p:origin x="-1780" y="-1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0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5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C617-76E4-458E-80C6-D7E680C2529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B031-276F-4347-9031-F5531E98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9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Order </a:t>
            </a:r>
            <a:r>
              <a:rPr lang="en-US" dirty="0" err="1" smtClean="0"/>
              <a:t>Chebyshev</a:t>
            </a:r>
            <a:r>
              <a:rPr lang="en-US" dirty="0" smtClean="0"/>
              <a:t> Filter </a:t>
            </a:r>
            <a:r>
              <a:rPr lang="en-US" dirty="0" smtClean="0"/>
              <a:t>AC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58" t="24903" r="22403" b="19719"/>
          <a:stretch/>
        </p:blipFill>
        <p:spPr>
          <a:xfrm>
            <a:off x="350982" y="1792288"/>
            <a:ext cx="5403273" cy="2255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550" b="8089"/>
          <a:stretch/>
        </p:blipFill>
        <p:spPr>
          <a:xfrm>
            <a:off x="5855855" y="1884216"/>
            <a:ext cx="6062352" cy="2706257"/>
          </a:xfrm>
          <a:prstGeom prst="rect">
            <a:avLst/>
          </a:prstGeom>
        </p:spPr>
      </p:pic>
      <p:pic>
        <p:nvPicPr>
          <p:cNvPr id="5" name="Picture 4" descr="http://www.bu.edu/brand/files/2012/10/BU-Master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255" y="18288"/>
            <a:ext cx="90131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IDAR at Boston Univers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" y="0"/>
            <a:ext cx="1368425" cy="4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EF1E3-2105-D44F-A22E-832582D6E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955" y="55856"/>
            <a:ext cx="1160523" cy="410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7164" y="5255056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dB frequency</a:t>
            </a:r>
            <a:r>
              <a:rPr lang="en-US" b="1" smtClean="0"/>
              <a:t>: </a:t>
            </a:r>
            <a:r>
              <a:rPr lang="en-US" b="1" smtClean="0"/>
              <a:t>380</a:t>
            </a:r>
            <a:r>
              <a:rPr lang="en-US" b="1" smtClean="0"/>
              <a:t> </a:t>
            </a:r>
            <a:r>
              <a:rPr lang="en-US" b="1" dirty="0" smtClean="0"/>
              <a:t>Hz, 20 dB attenuation</a:t>
            </a:r>
            <a:r>
              <a:rPr lang="en-US" b="1" smtClean="0"/>
              <a:t>: </a:t>
            </a:r>
            <a:r>
              <a:rPr lang="en-US" b="1" smtClean="0"/>
              <a:t>740</a:t>
            </a:r>
            <a:r>
              <a:rPr lang="en-US" b="1" smtClean="0"/>
              <a:t> </a:t>
            </a:r>
            <a:r>
              <a:rPr lang="en-US" b="1" dirty="0" smtClean="0"/>
              <a:t>Hz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Third Order Chebyshev Filter AC analysis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Order Chebyshev AC analysis</dc:title>
  <dc:creator>Shachi Khadilkar</dc:creator>
  <cp:lastModifiedBy>Shachi Khadilkar</cp:lastModifiedBy>
  <cp:revision>3</cp:revision>
  <dcterms:created xsi:type="dcterms:W3CDTF">2019-12-30T17:24:59Z</dcterms:created>
  <dcterms:modified xsi:type="dcterms:W3CDTF">2019-12-30T17:27:24Z</dcterms:modified>
</cp:coreProperties>
</file>