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35.xml" Type="http://schemas.openxmlformats.org/officeDocument/2006/relationships/slide" Id="rId40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36.xml" Type="http://schemas.openxmlformats.org/officeDocument/2006/relationships/slide" Id="rId4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37.xml" Type="http://schemas.openxmlformats.org/officeDocument/2006/relationships/slide" Id="rId42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2" name="Shape 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2" name="Shape 4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2" name="Shape 5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7" name="Shape 5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2" name="Shape 5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7" name="Shape 5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2" name="Shape 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5" name="Shape 5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2" name="Shape 5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9" name="Shape 6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6" name="Shape 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3" name="Shape 6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8" name="Shape 6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4" name="Shape 6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5" name="Shape 67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7" name="Shape 6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2" name="Shape 7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7" name="Shape 7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8" name="Shape 71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2" name="Shape 7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7" name="Shape 7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2" name="Shape 7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7" name="Shape 7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8" name="Shape 77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2" name="Shape 7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7" name="Shape 8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8" name="Shape 808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2" name="Shape 8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3" name="Shape 82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8" name="Shape 8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9" name="Shape 83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4" name="Shape 8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5" name="Shape 85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0" name="Shape 8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1" name="Shape 871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6" name="Shape 8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7" name="Shape 88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8" name="Shape 88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2" name="Shape 9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3" name="Shape 90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9" name="Shape 9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0" name="Shape 920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6" name="Shape 9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7" name="Shape 927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0" name="Shape 9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y="2111123" x="914400"/>
            <a:ext cy="1546500" cx="103632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3786737" x="914400"/>
            <a:ext cy="1046400" cx="10363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74637" x="609600"/>
            <a:ext cy="1143000" cx="10972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609600"/>
            <a:ext cy="4967700" cx="10972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609600"/>
            <a:ext cy="1143000" cx="10972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609600"/>
            <a:ext cy="4967700" cx="5325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6256365"/>
            <a:ext cy="4967700" cx="5325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74637" x="609600"/>
            <a:ext cy="1143000" cx="10972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y="5875078" x="609600"/>
            <a:ext cy="692700" cx="10972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1825625" x="838200"/>
            <a:ext cy="4351199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099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609600"/>
            <a:ext cy="11430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609600"/>
            <a:ext cy="49677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media/image23.png" Type="http://schemas.openxmlformats.org/officeDocument/2006/relationships/image" Id="rId19"/><Relationship Target="../media/image19.gif" Type="http://schemas.openxmlformats.org/officeDocument/2006/relationships/image" Id="rId18"/><Relationship Target="../media/image18.png" Type="http://schemas.openxmlformats.org/officeDocument/2006/relationships/image" Id="rId17"/><Relationship Target="../media/image17.png" Type="http://schemas.openxmlformats.org/officeDocument/2006/relationships/image" Id="rId16"/><Relationship Target="../media/image15.jpg" Type="http://schemas.openxmlformats.org/officeDocument/2006/relationships/image" Id="rId15"/><Relationship Target="../media/image14.png" Type="http://schemas.openxmlformats.org/officeDocument/2006/relationships/image" Id="rId14"/><Relationship Target="../media/image21.gif" Type="http://schemas.openxmlformats.org/officeDocument/2006/relationships/image" Id="rId21"/><Relationship Target="../media/image16.jpg" Type="http://schemas.openxmlformats.org/officeDocument/2006/relationships/image" Id="rId12"/><Relationship Target="../notesSlides/notesSlide10.xml" Type="http://schemas.openxmlformats.org/officeDocument/2006/relationships/notesSlide" Id="rId2"/><Relationship Target="../media/image26.png" Type="http://schemas.openxmlformats.org/officeDocument/2006/relationships/image" Id="rId22"/><Relationship Target="../media/image13.jpg" Type="http://schemas.openxmlformats.org/officeDocument/2006/relationships/image" Id="rId13"/><Relationship Target="../slideLayouts/slideLayout6.xml" Type="http://schemas.openxmlformats.org/officeDocument/2006/relationships/slideLayout" Id="rId1"/><Relationship Target="../media/image24.png" Type="http://schemas.openxmlformats.org/officeDocument/2006/relationships/image" Id="rId23"/><Relationship Target="../media/image12.gif" Type="http://schemas.openxmlformats.org/officeDocument/2006/relationships/image" Id="rId10"/><Relationship Target="../media/image03.png" Type="http://schemas.openxmlformats.org/officeDocument/2006/relationships/image" Id="rId4"/><Relationship Target="../media/image25.png" Type="http://schemas.openxmlformats.org/officeDocument/2006/relationships/image" Id="rId24"/><Relationship Target="../media/image11.png" Type="http://schemas.openxmlformats.org/officeDocument/2006/relationships/image" Id="rId11"/><Relationship Target="../media/image02.png" Type="http://schemas.openxmlformats.org/officeDocument/2006/relationships/image" Id="rId3"/><Relationship Target="../media/image22.png" Type="http://schemas.openxmlformats.org/officeDocument/2006/relationships/image" Id="rId20"/><Relationship Target="../media/image33.png" Type="http://schemas.openxmlformats.org/officeDocument/2006/relationships/image" Id="rId9"/><Relationship Target="../media/image04.png" Type="http://schemas.openxmlformats.org/officeDocument/2006/relationships/image" Id="rId6"/><Relationship Target="../media/image08.png" Type="http://schemas.openxmlformats.org/officeDocument/2006/relationships/image" Id="rId5"/><Relationship Target="../media/image10.png" Type="http://schemas.openxmlformats.org/officeDocument/2006/relationships/image" Id="rId8"/><Relationship Target="../media/image09.jpg" Type="http://schemas.openxmlformats.org/officeDocument/2006/relationships/image" Id="rId7"/></Relationships>
</file>

<file path=ppt/slides/_rels/slide11.xml.rels><?xml version="1.0" encoding="UTF-8" standalone="yes"?><Relationships xmlns="http://schemas.openxmlformats.org/package/2006/relationships"><Relationship Target="../media/image21.gif" Type="http://schemas.openxmlformats.org/officeDocument/2006/relationships/image" Id="rId19"/><Relationship Target="../media/image22.png" Type="http://schemas.openxmlformats.org/officeDocument/2006/relationships/image" Id="rId18"/><Relationship Target="../media/image23.png" Type="http://schemas.openxmlformats.org/officeDocument/2006/relationships/image" Id="rId17"/><Relationship Target="../media/image19.gif" Type="http://schemas.openxmlformats.org/officeDocument/2006/relationships/image" Id="rId16"/><Relationship Target="../media/image18.png" Type="http://schemas.openxmlformats.org/officeDocument/2006/relationships/image" Id="rId15"/><Relationship Target="../media/image17.png" Type="http://schemas.openxmlformats.org/officeDocument/2006/relationships/image" Id="rId14"/><Relationship Target="../media/image14.png" Type="http://schemas.openxmlformats.org/officeDocument/2006/relationships/image" Id="rId12"/><Relationship Target="../media/image15.jpg" Type="http://schemas.openxmlformats.org/officeDocument/2006/relationships/image" Id="rId13"/><Relationship Target="../media/image16.jpg" Type="http://schemas.openxmlformats.org/officeDocument/2006/relationships/image" Id="rId10"/><Relationship Target="../media/image13.jpg" Type="http://schemas.openxmlformats.org/officeDocument/2006/relationships/image" Id="rId11"/><Relationship Target="../media/image03.png" Type="http://schemas.openxmlformats.org/officeDocument/2006/relationships/image" Id="rId25"/><Relationship Target="../notesSlides/notesSlide11.xml" Type="http://schemas.openxmlformats.org/officeDocument/2006/relationships/notesSlide" Id="rId2"/><Relationship Target="../media/image24.png" Type="http://schemas.openxmlformats.org/officeDocument/2006/relationships/image" Id="rId21"/><Relationship Target="../slideLayouts/slideLayout6.xml" Type="http://schemas.openxmlformats.org/officeDocument/2006/relationships/slideLayout" Id="rId1"/><Relationship Target="../media/image25.png" Type="http://schemas.openxmlformats.org/officeDocument/2006/relationships/image" Id="rId22"/><Relationship Target="../media/image04.png" Type="http://schemas.openxmlformats.org/officeDocument/2006/relationships/image" Id="rId4"/><Relationship Target="../media/image27.jpg" Type="http://schemas.openxmlformats.org/officeDocument/2006/relationships/image" Id="rId23"/><Relationship Target="../media/image08.png" Type="http://schemas.openxmlformats.org/officeDocument/2006/relationships/image" Id="rId3"/><Relationship Target="../media/image28.jpg" Type="http://schemas.openxmlformats.org/officeDocument/2006/relationships/image" Id="rId24"/><Relationship Target="../media/image26.png" Type="http://schemas.openxmlformats.org/officeDocument/2006/relationships/image" Id="rId20"/><Relationship Target="../media/image11.png" Type="http://schemas.openxmlformats.org/officeDocument/2006/relationships/image" Id="rId9"/><Relationship Target="../media/image10.png" Type="http://schemas.openxmlformats.org/officeDocument/2006/relationships/image" Id="rId6"/><Relationship Target="../media/image09.jpg" Type="http://schemas.openxmlformats.org/officeDocument/2006/relationships/image" Id="rId5"/><Relationship Target="../media/image12.gif" Type="http://schemas.openxmlformats.org/officeDocument/2006/relationships/image" Id="rId8"/><Relationship Target="../media/image33.pn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media/image21.gif" Type="http://schemas.openxmlformats.org/officeDocument/2006/relationships/image" Id="rId19"/><Relationship Target="../media/image22.png" Type="http://schemas.openxmlformats.org/officeDocument/2006/relationships/image" Id="rId18"/><Relationship Target="../media/image23.png" Type="http://schemas.openxmlformats.org/officeDocument/2006/relationships/image" Id="rId17"/><Relationship Target="../media/image19.gif" Type="http://schemas.openxmlformats.org/officeDocument/2006/relationships/image" Id="rId16"/><Relationship Target="../media/image18.png" Type="http://schemas.openxmlformats.org/officeDocument/2006/relationships/image" Id="rId15"/><Relationship Target="../media/image17.png" Type="http://schemas.openxmlformats.org/officeDocument/2006/relationships/image" Id="rId14"/><Relationship Target="../media/image14.png" Type="http://schemas.openxmlformats.org/officeDocument/2006/relationships/image" Id="rId12"/><Relationship Target="../media/image15.jpg" Type="http://schemas.openxmlformats.org/officeDocument/2006/relationships/image" Id="rId13"/><Relationship Target="../media/image16.jpg" Type="http://schemas.openxmlformats.org/officeDocument/2006/relationships/image" Id="rId10"/><Relationship Target="../media/image13.jpg" Type="http://schemas.openxmlformats.org/officeDocument/2006/relationships/image" Id="rId11"/><Relationship Target="../media/image30.jpg" Type="http://schemas.openxmlformats.org/officeDocument/2006/relationships/image" Id="rId26"/><Relationship Target="../media/image29.png" Type="http://schemas.openxmlformats.org/officeDocument/2006/relationships/image" Id="rId25"/><Relationship Target="../media/image31.png" Type="http://schemas.openxmlformats.org/officeDocument/2006/relationships/image" Id="rId28"/><Relationship Target="../media/image46.jpg" Type="http://schemas.openxmlformats.org/officeDocument/2006/relationships/image" Id="rId27"/><Relationship Target="../media/image24.png" Type="http://schemas.openxmlformats.org/officeDocument/2006/relationships/image" Id="rId21"/><Relationship Target="../notesSlides/notesSlide12.xml" Type="http://schemas.openxmlformats.org/officeDocument/2006/relationships/notesSlide" Id="rId2"/><Relationship Target="../media/image25.png" Type="http://schemas.openxmlformats.org/officeDocument/2006/relationships/image" Id="rId22"/><Relationship Target="../slideLayouts/slideLayout6.xml" Type="http://schemas.openxmlformats.org/officeDocument/2006/relationships/slideLayout" Id="rId1"/><Relationship Target="../media/image27.jpg" Type="http://schemas.openxmlformats.org/officeDocument/2006/relationships/image" Id="rId23"/><Relationship Target="../media/image04.png" Type="http://schemas.openxmlformats.org/officeDocument/2006/relationships/image" Id="rId4"/><Relationship Target="../media/image28.jpg" Type="http://schemas.openxmlformats.org/officeDocument/2006/relationships/image" Id="rId24"/><Relationship Target="../media/image08.png" Type="http://schemas.openxmlformats.org/officeDocument/2006/relationships/image" Id="rId3"/><Relationship Target="../media/image26.png" Type="http://schemas.openxmlformats.org/officeDocument/2006/relationships/image" Id="rId20"/><Relationship Target="../media/image11.png" Type="http://schemas.openxmlformats.org/officeDocument/2006/relationships/image" Id="rId9"/><Relationship Target="../media/image10.png" Type="http://schemas.openxmlformats.org/officeDocument/2006/relationships/image" Id="rId6"/><Relationship Target="../media/image09.jpg" Type="http://schemas.openxmlformats.org/officeDocument/2006/relationships/image" Id="rId5"/><Relationship Target="../media/image12.gif" Type="http://schemas.openxmlformats.org/officeDocument/2006/relationships/image" Id="rId8"/><Relationship Target="../media/image33.png" Type="http://schemas.openxmlformats.org/officeDocument/2006/relationships/image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12"/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10"/><Relationship Target="../media/image01.png" Type="http://schemas.openxmlformats.org/officeDocument/2006/relationships/image" Id="rId4"/><Relationship Target="../media/image05.png" Type="http://schemas.openxmlformats.org/officeDocument/2006/relationships/image" Id="rId11"/><Relationship Target="../media/image00.png" Type="http://schemas.openxmlformats.org/officeDocument/2006/relationships/image" Id="rId3"/><Relationship Target="../media/image06.png" Type="http://schemas.openxmlformats.org/officeDocument/2006/relationships/image" Id="rId9"/><Relationship Target="../media/image02.png" Type="http://schemas.openxmlformats.org/officeDocument/2006/relationships/image" Id="rId6"/><Relationship Target="../media/image20.png" Type="http://schemas.openxmlformats.org/officeDocument/2006/relationships/image" Id="rId5"/><Relationship Target="../media/image08.png" Type="http://schemas.openxmlformats.org/officeDocument/2006/relationships/image" Id="rId8"/><Relationship Target="../media/image03.png" Type="http://schemas.openxmlformats.org/officeDocument/2006/relationships/image" Id="rId7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media/image43.jpg" Type="http://schemas.openxmlformats.org/officeDocument/2006/relationships/image" Id="rId15"/><Relationship Target="../media/image41.jpg" Type="http://schemas.openxmlformats.org/officeDocument/2006/relationships/image" Id="rId14"/><Relationship Target="../media/image35.jpg" Type="http://schemas.openxmlformats.org/officeDocument/2006/relationships/image" Id="rId12"/><Relationship Target="../media/image40.jpg" Type="http://schemas.openxmlformats.org/officeDocument/2006/relationships/image" Id="rId13"/><Relationship Target="../media/image44.png" Type="http://schemas.openxmlformats.org/officeDocument/2006/relationships/image" Id="rId10"/><Relationship Target="../media/image39.jpg" Type="http://schemas.openxmlformats.org/officeDocument/2006/relationships/image" Id="rId11"/><Relationship Target="../notesSlides/notesSlide47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45.png" Type="http://schemas.openxmlformats.org/officeDocument/2006/relationships/image" Id="rId4"/><Relationship Target="../media/image32.jpg" Type="http://schemas.openxmlformats.org/officeDocument/2006/relationships/image" Id="rId3"/><Relationship Target="../media/image36.png" Type="http://schemas.openxmlformats.org/officeDocument/2006/relationships/image" Id="rId9"/><Relationship Target="../media/image34.jpg" Type="http://schemas.openxmlformats.org/officeDocument/2006/relationships/image" Id="rId6"/><Relationship Target="../media/image37.png" Type="http://schemas.openxmlformats.org/officeDocument/2006/relationships/image" Id="rId5"/><Relationship Target="../media/image38.jpg" Type="http://schemas.openxmlformats.org/officeDocument/2006/relationships/image" Id="rId8"/><Relationship Target="../media/image42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media/image12.gif" Type="http://schemas.openxmlformats.org/officeDocument/2006/relationships/image" Id="rId15"/><Relationship Target="../media/image33.png" Type="http://schemas.openxmlformats.org/officeDocument/2006/relationships/image" Id="rId14"/><Relationship Target="../notesSlides/notesSlide5.xml" Type="http://schemas.openxmlformats.org/officeDocument/2006/relationships/notesSlide" Id="rId2"/><Relationship Target="../media/image09.jpg" Type="http://schemas.openxmlformats.org/officeDocument/2006/relationships/image" Id="rId12"/><Relationship Target="../media/image10.png" Type="http://schemas.openxmlformats.org/officeDocument/2006/relationships/image" Id="rId13"/><Relationship Target="../slideLayouts/slideLayout6.xml" Type="http://schemas.openxmlformats.org/officeDocument/2006/relationships/slideLayout" Id="rId1"/><Relationship Target="../media/image20.png" Type="http://schemas.openxmlformats.org/officeDocument/2006/relationships/image" Id="rId4"/><Relationship Target="../media/image05.png" Type="http://schemas.openxmlformats.org/officeDocument/2006/relationships/image" Id="rId10"/><Relationship Target="../media/image01.png" Type="http://schemas.openxmlformats.org/officeDocument/2006/relationships/image" Id="rId3"/><Relationship Target="../media/image07.png" Type="http://schemas.openxmlformats.org/officeDocument/2006/relationships/image" Id="rId11"/><Relationship Target="../media/image04.png" Type="http://schemas.openxmlformats.org/officeDocument/2006/relationships/image" Id="rId9"/><Relationship Target="../media/image03.png" Type="http://schemas.openxmlformats.org/officeDocument/2006/relationships/image" Id="rId6"/><Relationship Target="../media/image02.png" Type="http://schemas.openxmlformats.org/officeDocument/2006/relationships/image" Id="rId5"/><Relationship Target="../media/image06.png" Type="http://schemas.openxmlformats.org/officeDocument/2006/relationships/image" Id="rId8"/><Relationship Target="../media/image08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media/image14.png" Type="http://schemas.openxmlformats.org/officeDocument/2006/relationships/image" Id="rId18"/><Relationship Target="../media/image13.jpg" Type="http://schemas.openxmlformats.org/officeDocument/2006/relationships/image" Id="rId17"/><Relationship Target="../media/image16.jpg" Type="http://schemas.openxmlformats.org/officeDocument/2006/relationships/image" Id="rId16"/><Relationship Target="../media/image11.png" Type="http://schemas.openxmlformats.org/officeDocument/2006/relationships/image" Id="rId15"/><Relationship Target="../media/image12.gif" Type="http://schemas.openxmlformats.org/officeDocument/2006/relationships/image" Id="rId14"/><Relationship Target="../media/image10.png" Type="http://schemas.openxmlformats.org/officeDocument/2006/relationships/image" Id="rId12"/><Relationship Target="../notesSlides/notesSlide6.xml" Type="http://schemas.openxmlformats.org/officeDocument/2006/relationships/notesSlide" Id="rId2"/><Relationship Target="../media/image33.png" Type="http://schemas.openxmlformats.org/officeDocument/2006/relationships/image" Id="rId13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10"/><Relationship Target="../media/image02.png" Type="http://schemas.openxmlformats.org/officeDocument/2006/relationships/image" Id="rId4"/><Relationship Target="../media/image09.jpg" Type="http://schemas.openxmlformats.org/officeDocument/2006/relationships/image" Id="rId11"/><Relationship Target="../media/image20.png" Type="http://schemas.openxmlformats.org/officeDocument/2006/relationships/image" Id="rId3"/><Relationship Target="../media/image05.png" Type="http://schemas.openxmlformats.org/officeDocument/2006/relationships/image" Id="rId9"/><Relationship Target="../media/image08.png" Type="http://schemas.openxmlformats.org/officeDocument/2006/relationships/image" Id="rId6"/><Relationship Target="../media/image03.png" Type="http://schemas.openxmlformats.org/officeDocument/2006/relationships/image" Id="rId5"/><Relationship Target="../media/image04.png" Type="http://schemas.openxmlformats.org/officeDocument/2006/relationships/image" Id="rId8"/><Relationship Target="../media/image06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media/image17.png" Type="http://schemas.openxmlformats.org/officeDocument/2006/relationships/image" Id="rId19"/><Relationship Target="../media/image15.jpg" Type="http://schemas.openxmlformats.org/officeDocument/2006/relationships/image" Id="rId18"/><Relationship Target="../media/image14.png" Type="http://schemas.openxmlformats.org/officeDocument/2006/relationships/image" Id="rId17"/><Relationship Target="../media/image13.jpg" Type="http://schemas.openxmlformats.org/officeDocument/2006/relationships/image" Id="rId16"/><Relationship Target="../media/image16.jpg" Type="http://schemas.openxmlformats.org/officeDocument/2006/relationships/image" Id="rId15"/><Relationship Target="../media/image11.png" Type="http://schemas.openxmlformats.org/officeDocument/2006/relationships/image" Id="rId14"/><Relationship Target="../media/image33.png" Type="http://schemas.openxmlformats.org/officeDocument/2006/relationships/image" Id="rId12"/><Relationship Target="../notesSlides/notesSlide7.xml" Type="http://schemas.openxmlformats.org/officeDocument/2006/relationships/notesSlide" Id="rId2"/><Relationship Target="../media/image12.gif" Type="http://schemas.openxmlformats.org/officeDocument/2006/relationships/image" Id="rId13"/><Relationship Target="../slideLayouts/slideLayout6.xml" Type="http://schemas.openxmlformats.org/officeDocument/2006/relationships/slideLayout" Id="rId1"/><Relationship Target="../media/image09.jpg" Type="http://schemas.openxmlformats.org/officeDocument/2006/relationships/image" Id="rId10"/><Relationship Target="../media/image02.png" Type="http://schemas.openxmlformats.org/officeDocument/2006/relationships/image" Id="rId4"/><Relationship Target="../media/image10.png" Type="http://schemas.openxmlformats.org/officeDocument/2006/relationships/image" Id="rId11"/><Relationship Target="../media/image20.png" Type="http://schemas.openxmlformats.org/officeDocument/2006/relationships/image" Id="rId3"/><Relationship Target="../media/image18.png" Type="http://schemas.openxmlformats.org/officeDocument/2006/relationships/image" Id="rId20"/><Relationship Target="../media/image07.png" Type="http://schemas.openxmlformats.org/officeDocument/2006/relationships/image" Id="rId9"/><Relationship Target="../media/image08.png" Type="http://schemas.openxmlformats.org/officeDocument/2006/relationships/image" Id="rId6"/><Relationship Target="../media/image03.png" Type="http://schemas.openxmlformats.org/officeDocument/2006/relationships/image" Id="rId5"/><Relationship Target="../media/image04.png" Type="http://schemas.openxmlformats.org/officeDocument/2006/relationships/image" Id="rId8"/><Relationship Target="../media/image06.png" Type="http://schemas.openxmlformats.org/officeDocument/2006/relationships/image" Id="rId7"/></Relationships>
</file>

<file path=ppt/slides/_rels/slide8.xml.rels><?xml version="1.0" encoding="UTF-8" standalone="yes"?><Relationships xmlns="http://schemas.openxmlformats.org/package/2006/relationships"><Relationship Target="../media/image18.png" Type="http://schemas.openxmlformats.org/officeDocument/2006/relationships/image" Id="rId19"/><Relationship Target="../media/image17.png" Type="http://schemas.openxmlformats.org/officeDocument/2006/relationships/image" Id="rId18"/><Relationship Target="../media/image15.jpg" Type="http://schemas.openxmlformats.org/officeDocument/2006/relationships/image" Id="rId17"/><Relationship Target="../media/image14.png" Type="http://schemas.openxmlformats.org/officeDocument/2006/relationships/image" Id="rId16"/><Relationship Target="../media/image13.jpg" Type="http://schemas.openxmlformats.org/officeDocument/2006/relationships/image" Id="rId15"/><Relationship Target="../media/image16.jpg" Type="http://schemas.openxmlformats.org/officeDocument/2006/relationships/image" Id="rId14"/><Relationship Target="../media/image23.png" Type="http://schemas.openxmlformats.org/officeDocument/2006/relationships/image" Id="rId21"/><Relationship Target="../media/image12.gif" Type="http://schemas.openxmlformats.org/officeDocument/2006/relationships/image" Id="rId12"/><Relationship Target="../notesSlides/notesSlide8.xml" Type="http://schemas.openxmlformats.org/officeDocument/2006/relationships/notesSlide" Id="rId2"/><Relationship Target="../media/image11.png" Type="http://schemas.openxmlformats.org/officeDocument/2006/relationships/image" Id="rId13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10"/><Relationship Target="../media/image02.png" Type="http://schemas.openxmlformats.org/officeDocument/2006/relationships/image" Id="rId4"/><Relationship Target="../media/image33.png" Type="http://schemas.openxmlformats.org/officeDocument/2006/relationships/image" Id="rId11"/><Relationship Target="../media/image20.png" Type="http://schemas.openxmlformats.org/officeDocument/2006/relationships/image" Id="rId3"/><Relationship Target="../media/image19.gif" Type="http://schemas.openxmlformats.org/officeDocument/2006/relationships/image" Id="rId20"/><Relationship Target="../media/image09.jpg" Type="http://schemas.openxmlformats.org/officeDocument/2006/relationships/image" Id="rId9"/><Relationship Target="../media/image08.png" Type="http://schemas.openxmlformats.org/officeDocument/2006/relationships/image" Id="rId6"/><Relationship Target="../media/image03.png" Type="http://schemas.openxmlformats.org/officeDocument/2006/relationships/image" Id="rId5"/><Relationship Target="../media/image04.png" Type="http://schemas.openxmlformats.org/officeDocument/2006/relationships/image" Id="rId8"/><Relationship Target="../media/image06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media/image19.gif" Type="http://schemas.openxmlformats.org/officeDocument/2006/relationships/image" Id="rId19"/><Relationship Target="../media/image18.png" Type="http://schemas.openxmlformats.org/officeDocument/2006/relationships/image" Id="rId18"/><Relationship Target="../media/image17.png" Type="http://schemas.openxmlformats.org/officeDocument/2006/relationships/image" Id="rId17"/><Relationship Target="../media/image15.jpg" Type="http://schemas.openxmlformats.org/officeDocument/2006/relationships/image" Id="rId16"/><Relationship Target="../media/image14.png" Type="http://schemas.openxmlformats.org/officeDocument/2006/relationships/image" Id="rId15"/><Relationship Target="../media/image13.jpg" Type="http://schemas.openxmlformats.org/officeDocument/2006/relationships/image" Id="rId14"/><Relationship Target="../media/image22.png" Type="http://schemas.openxmlformats.org/officeDocument/2006/relationships/image" Id="rId21"/><Relationship Target="../media/image11.png" Type="http://schemas.openxmlformats.org/officeDocument/2006/relationships/image" Id="rId12"/><Relationship Target="../notesSlides/notesSlide9.xml" Type="http://schemas.openxmlformats.org/officeDocument/2006/relationships/notesSlide" Id="rId2"/><Relationship Target="../media/image21.gif" Type="http://schemas.openxmlformats.org/officeDocument/2006/relationships/image" Id="rId22"/><Relationship Target="../media/image16.jpg" Type="http://schemas.openxmlformats.org/officeDocument/2006/relationships/image" Id="rId13"/><Relationship Target="../slideLayouts/slideLayout6.xml" Type="http://schemas.openxmlformats.org/officeDocument/2006/relationships/slideLayout" Id="rId1"/><Relationship Target="../media/image33.png" Type="http://schemas.openxmlformats.org/officeDocument/2006/relationships/image" Id="rId10"/><Relationship Target="../media/image02.png" Type="http://schemas.openxmlformats.org/officeDocument/2006/relationships/image" Id="rId4"/><Relationship Target="../media/image12.gif" Type="http://schemas.openxmlformats.org/officeDocument/2006/relationships/image" Id="rId11"/><Relationship Target="../media/image20.png" Type="http://schemas.openxmlformats.org/officeDocument/2006/relationships/image" Id="rId3"/><Relationship Target="../media/image23.png" Type="http://schemas.openxmlformats.org/officeDocument/2006/relationships/image" Id="rId20"/><Relationship Target="../media/image10.png" Type="http://schemas.openxmlformats.org/officeDocument/2006/relationships/image" Id="rId9"/><Relationship Target="../media/image08.png" Type="http://schemas.openxmlformats.org/officeDocument/2006/relationships/image" Id="rId6"/><Relationship Target="../media/image03.png" Type="http://schemas.openxmlformats.org/officeDocument/2006/relationships/image" Id="rId5"/><Relationship Target="../media/image09.jpg" Type="http://schemas.openxmlformats.org/officeDocument/2006/relationships/image" Id="rId8"/><Relationship Target="../media/image04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111123" x="914400"/>
            <a:ext cy="1546500" cx="10363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60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and Overview of Clotho 3.0 for the iGEM Audience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477801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Nicholas Roehner, 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Prashant Vaidyanathan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CIDAR (Densmore Lab)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/>
        </p:nvSpPr>
        <p:spPr>
          <a:xfrm>
            <a:off y="3336878" x="89982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3336867" x="4160299"/>
            <a:ext cy="523200" cx="281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294" name="Shape 294"/>
          <p:cNvSpPr/>
          <p:nvPr/>
        </p:nvSpPr>
        <p:spPr>
          <a:xfrm rot="10800000">
            <a:off y="2775689" x="296847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y="5257275" x="610571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Shape 296"/>
          <p:cNvGrpSpPr/>
          <p:nvPr/>
        </p:nvGrpSpPr>
        <p:grpSpPr>
          <a:xfrm>
            <a:off y="3658991" x="7234099"/>
            <a:ext cy="1218811" cx="1816207"/>
            <a:chOff y="2829849" x="5865805"/>
            <a:chExt cy="1219542" cx="1815299"/>
          </a:xfrm>
        </p:grpSpPr>
        <p:pic>
          <p:nvPicPr>
            <p:cNvPr id="297" name="Shape 297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2829849" x="6265364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Shape 298"/>
            <p:cNvSpPr txBox="1"/>
            <p:nvPr/>
          </p:nvSpPr>
          <p:spPr>
            <a:xfrm>
              <a:off y="3725091" x="5865805"/>
              <a:ext cy="324299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 Web Client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y="3629424" x="9771834"/>
            <a:ext cy="1277977" cx="1300189"/>
            <a:chOff y="2779218" x="7647910"/>
            <a:chExt cy="1278104" cx="13010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4">
              <a:alphaModFix/>
            </a:blip>
            <a:srcRect t="0" b="0" r="0" l="0"/>
            <a:stretch/>
          </p:blipFill>
          <p:spPr>
            <a:xfrm>
              <a:off y="2779218" x="7878763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 txBox="1"/>
            <p:nvPr/>
          </p:nvSpPr>
          <p:spPr>
            <a:xfrm>
              <a:off y="3749523" x="7647910"/>
              <a:ext cy="307800" cx="13010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  <p:sp>
        <p:nvSpPr>
          <p:cNvPr id="302" name="Shape 302"/>
          <p:cNvSpPr/>
          <p:nvPr/>
        </p:nvSpPr>
        <p:spPr>
          <a:xfrm>
            <a:off y="4016237" x="609297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y="421275" x="685800"/>
            <a:ext cy="8333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y="6737350" x="90503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05" name="Shape 305"/>
          <p:cNvSpPr/>
          <p:nvPr/>
        </p:nvSpPr>
        <p:spPr>
          <a:xfrm flipH="1">
            <a:off y="3809375" x="685849"/>
            <a:ext cy="2751899" cx="5145000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4016242" x="264499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977745" x="2129363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y="5908742" x="196738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5908740" x="426307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y="5908756" x="103318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y="5908740" x="305144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312" name="Shape 312"/>
          <p:cNvSpPr/>
          <p:nvPr/>
        </p:nvSpPr>
        <p:spPr>
          <a:xfrm>
            <a:off y="4016250" x="8750450"/>
            <a:ext cy="287399" cx="10164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Shape 3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541648" x="322835"/>
            <a:ext cy="811800" cx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360375" x="1193512"/>
            <a:ext cy="811800" cx="163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1431975" x="322824"/>
            <a:ext cy="932365" cx="11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821937" x="1730225"/>
            <a:ext cy="428625" cx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369936" x="4359299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462375" x="3947350"/>
            <a:ext cy="696549" cx="19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417062" x="5975475"/>
            <a:ext cy="932375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1445237" x="5925512"/>
            <a:ext cy="730825" cx="17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3999562" x="1219412"/>
            <a:ext cy="624592" cx="61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4883375" x="1203998"/>
            <a:ext cy="365099" cx="7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5507700" x="1153625"/>
            <a:ext cy="365100" cx="84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4633460" x="3509850"/>
            <a:ext cy="624575" cx="41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5370950" x="3407700"/>
            <a:ext cy="537800" cx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y="5243986" x="4239675"/>
            <a:ext cy="622690" cx="136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y="4181350" x="4569458"/>
            <a:ext cy="932375" cx="70634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/>
        </p:nvSpPr>
        <p:spPr>
          <a:xfrm>
            <a:off y="5828207" x="8845709"/>
            <a:ext cy="307800" cx="1812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Clotho-Aware Apps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22">
            <a:alphaModFix/>
          </a:blip>
          <a:srcRect t="0" b="0" r="0" l="0"/>
          <a:stretch/>
        </p:blipFill>
        <p:spPr>
          <a:xfrm>
            <a:off y="5187350" x="7606875"/>
            <a:ext cy="437099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23">
            <a:alphaModFix/>
          </a:blip>
          <a:srcRect t="0" b="0" r="0" l="0"/>
          <a:stretch/>
        </p:blipFill>
        <p:spPr>
          <a:xfrm>
            <a:off y="5202800" x="8926850"/>
            <a:ext cy="406199" cx="1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24">
            <a:alphaModFix/>
          </a:blip>
          <a:srcRect t="0" b="0" r="0" l="0"/>
          <a:stretch/>
        </p:blipFill>
        <p:spPr>
          <a:xfrm>
            <a:off y="5216175" x="10463225"/>
            <a:ext cy="406199" cx="15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/>
        </p:nvSpPr>
        <p:spPr>
          <a:xfrm>
            <a:off y="3336878" x="89982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y="3336867" x="4160299"/>
            <a:ext cy="523200" cx="281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338" name="Shape 338"/>
          <p:cNvSpPr/>
          <p:nvPr/>
        </p:nvSpPr>
        <p:spPr>
          <a:xfrm rot="10800000">
            <a:off y="2775689" x="296847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y="5562075" x="610571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y="4016237" x="609297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y="421275" x="685800"/>
            <a:ext cy="833399" cx="7448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y="6737350" x="90503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43" name="Shape 343"/>
          <p:cNvSpPr/>
          <p:nvPr/>
        </p:nvSpPr>
        <p:spPr>
          <a:xfrm flipH="1">
            <a:off y="3809375" x="685849"/>
            <a:ext cy="2751899" cx="5145000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016242" x="264499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7745" x="2129363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y="5908742" x="196738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y="5908740" x="426307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y="5908756" x="103318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y="5908740" x="305144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350" name="Shape 350"/>
          <p:cNvSpPr/>
          <p:nvPr/>
        </p:nvSpPr>
        <p:spPr>
          <a:xfrm rot="5400000">
            <a:off y="2242487" x="9381024"/>
            <a:ext cy="287399" cx="10164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41648" x="322835"/>
            <a:ext cy="811800" cx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360375" x="1193512"/>
            <a:ext cy="811800" cx="163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431975" x="322824"/>
            <a:ext cy="932365" cx="11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821937" x="1730225"/>
            <a:ext cy="428625" cx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369936" x="4359299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462375" x="3947350"/>
            <a:ext cy="696549" cx="19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417062" x="5975475"/>
            <a:ext cy="932375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445237" x="5925512"/>
            <a:ext cy="730825" cx="17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999562" x="1219412"/>
            <a:ext cy="624592" cx="61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4883375" x="1203998"/>
            <a:ext cy="365099" cx="7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5507700" x="1153625"/>
            <a:ext cy="365100" cx="84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4633460" x="3509850"/>
            <a:ext cy="624575" cx="41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5370950" x="3407700"/>
            <a:ext cy="537800" cx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5243986" x="4239675"/>
            <a:ext cy="622690" cx="136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4181350" x="4569458"/>
            <a:ext cy="932375" cx="70634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y="6133007" x="8845709"/>
            <a:ext cy="307800" cx="1812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Clotho-Aware Apps</a:t>
            </a: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20">
            <a:alphaModFix/>
          </a:blip>
          <a:srcRect t="0" b="0" r="0" l="0"/>
          <a:stretch/>
        </p:blipFill>
        <p:spPr>
          <a:xfrm>
            <a:off y="5492150" x="7606875"/>
            <a:ext cy="437099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21">
            <a:alphaModFix/>
          </a:blip>
          <a:srcRect t="0" b="0" r="0" l="0"/>
          <a:stretch/>
        </p:blipFill>
        <p:spPr>
          <a:xfrm>
            <a:off y="5507600" x="8926850"/>
            <a:ext cy="406199" cx="1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22">
            <a:alphaModFix/>
          </a:blip>
          <a:srcRect t="0" b="0" r="0" l="0"/>
          <a:stretch/>
        </p:blipFill>
        <p:spPr>
          <a:xfrm>
            <a:off y="5520975" x="10463225"/>
            <a:ext cy="406199" cx="1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y="2894400" x="8600375"/>
            <a:ext cy="811800" cx="216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y="3751369" x="7871337"/>
            <a:ext cy="1016400" cx="347691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y="4891771" x="8701700"/>
            <a:ext cy="324000" cx="1816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Clotho Web Client</a:t>
            </a:r>
          </a:p>
        </p:txBody>
      </p:sp>
      <p:grpSp>
        <p:nvGrpSpPr>
          <p:cNvPr id="373" name="Shape 373"/>
          <p:cNvGrpSpPr/>
          <p:nvPr/>
        </p:nvGrpSpPr>
        <p:grpSpPr>
          <a:xfrm>
            <a:off y="430836" x="9337496"/>
            <a:ext cy="1277977" cx="1300189"/>
            <a:chOff y="2779218" x="7647910"/>
            <a:chExt cy="1278104" cx="1301099"/>
          </a:xfrm>
        </p:grpSpPr>
        <p:pic>
          <p:nvPicPr>
            <p:cNvPr id="374" name="Shape 374"/>
            <p:cNvPicPr preferRelativeResize="0"/>
            <p:nvPr/>
          </p:nvPicPr>
          <p:blipFill rotWithShape="1">
            <a:blip r:embed="rId25">
              <a:alphaModFix/>
            </a:blip>
            <a:srcRect t="0" b="0" r="0" l="0"/>
            <a:stretch/>
          </p:blipFill>
          <p:spPr>
            <a:xfrm>
              <a:off y="2779218" x="7878763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Shape 375"/>
            <p:cNvSpPr txBox="1"/>
            <p:nvPr/>
          </p:nvSpPr>
          <p:spPr>
            <a:xfrm>
              <a:off y="3749523" x="7647910"/>
              <a:ext cy="307800" cx="13010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/>
        </p:nvSpPr>
        <p:spPr>
          <a:xfrm>
            <a:off y="3336878" x="89982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3336867" x="4160299"/>
            <a:ext cy="523200" cx="281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382" name="Shape 382"/>
          <p:cNvSpPr/>
          <p:nvPr/>
        </p:nvSpPr>
        <p:spPr>
          <a:xfrm rot="10800000">
            <a:off y="2775689" x="296847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y="5562075" x="610571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y="4016237" x="609297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y="421275" x="685800"/>
            <a:ext cy="833399" cx="7448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y="6737350" x="90503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87" name="Shape 387"/>
          <p:cNvSpPr/>
          <p:nvPr/>
        </p:nvSpPr>
        <p:spPr>
          <a:xfrm flipH="1">
            <a:off y="3809375" x="685849"/>
            <a:ext cy="2751899" cx="5145000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016242" x="264499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77745" x="2129363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 txBox="1"/>
          <p:nvPr/>
        </p:nvSpPr>
        <p:spPr>
          <a:xfrm>
            <a:off y="5908742" x="196738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y="5908740" x="426307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y="5908756" x="103318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y="5908740" x="305144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394" name="Shape 394"/>
          <p:cNvSpPr/>
          <p:nvPr/>
        </p:nvSpPr>
        <p:spPr>
          <a:xfrm rot="5400000">
            <a:off y="2413120" x="9551725"/>
            <a:ext cy="287399" cx="674999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Shape 3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541648" x="322835"/>
            <a:ext cy="811800" cx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360375" x="1193512"/>
            <a:ext cy="811800" cx="163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431975" x="322824"/>
            <a:ext cy="932365" cx="11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821937" x="1730225"/>
            <a:ext cy="428625" cx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369936" x="4359299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462375" x="3947350"/>
            <a:ext cy="696549" cx="19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417062" x="5975475"/>
            <a:ext cy="932375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445237" x="5925512"/>
            <a:ext cy="730825" cx="17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999562" x="1219412"/>
            <a:ext cy="624592" cx="61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4883375" x="1203998"/>
            <a:ext cy="365099" cx="7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5507700" x="1153625"/>
            <a:ext cy="365100" cx="84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4633460" x="3509850"/>
            <a:ext cy="624575" cx="41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5370950" x="3407700"/>
            <a:ext cy="537800" cx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5243986" x="4239675"/>
            <a:ext cy="622690" cx="136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4181350" x="4569458"/>
            <a:ext cy="932375" cx="70634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y="6133007" x="8845709"/>
            <a:ext cy="307800" cx="18129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Clotho-Aware Apps</a:t>
            </a:r>
          </a:p>
        </p:txBody>
      </p:sp>
      <p:pic>
        <p:nvPicPr>
          <p:cNvPr id="411" name="Shape 411"/>
          <p:cNvPicPr preferRelativeResize="0"/>
          <p:nvPr/>
        </p:nvPicPr>
        <p:blipFill rotWithShape="1">
          <a:blip r:embed="rId20">
            <a:alphaModFix/>
          </a:blip>
          <a:srcRect t="0" b="0" r="0" l="0"/>
          <a:stretch/>
        </p:blipFill>
        <p:spPr>
          <a:xfrm>
            <a:off y="5492150" x="7606875"/>
            <a:ext cy="437099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21">
            <a:alphaModFix/>
          </a:blip>
          <a:srcRect t="0" b="0" r="0" l="0"/>
          <a:stretch/>
        </p:blipFill>
        <p:spPr>
          <a:xfrm>
            <a:off y="5507600" x="8926850"/>
            <a:ext cy="406199" cx="1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22">
            <a:alphaModFix/>
          </a:blip>
          <a:srcRect t="0" b="0" r="0" l="0"/>
          <a:stretch/>
        </p:blipFill>
        <p:spPr>
          <a:xfrm>
            <a:off y="5520975" x="10463225"/>
            <a:ext cy="406199" cx="1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y="2894400" x="8600375"/>
            <a:ext cy="811800" cx="216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y="3751369" x="7871337"/>
            <a:ext cy="1016400" cx="347691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y="4891771" x="8701700"/>
            <a:ext cy="324000" cx="1816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Clotho Web Client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y="1895144" x="9238271"/>
            <a:ext cy="307800" cx="1300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Widgets</a:t>
            </a: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25">
            <a:alphaModFix/>
          </a:blip>
          <a:srcRect t="-52951" b="0" r="3066" l="57516"/>
          <a:stretch/>
        </p:blipFill>
        <p:spPr>
          <a:xfrm>
            <a:off y="1108887" x="9377162"/>
            <a:ext cy="806399" cx="102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y="210500" x="10592025"/>
            <a:ext cy="1495096" cx="14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y="289762" x="7742614"/>
            <a:ext cy="1368223" cx="1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y="115650" x="9265475"/>
            <a:ext cy="1246621" cx="1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15557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 Outline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2149425" x="838200"/>
            <a:ext cy="37482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413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Uploading Parts</a:t>
            </a:r>
          </a:p>
          <a:p>
            <a:pPr algn="l" rtl="0" lvl="0" marR="0" indent="-2413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Querying Parts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3333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Uploading and Running Functions 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436" name="Shape 436"/>
          <p:cNvCxnSpPr>
            <a:stCxn id="437" idx="3"/>
            <a:endCxn id="438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39" name="Shape 439"/>
          <p:cNvCxnSpPr>
            <a:stCxn id="435" idx="3"/>
            <a:endCxn id="437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437" name="Shape 437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438" name="Shape 438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449" name="Shape 449"/>
          <p:cNvCxnSpPr>
            <a:stCxn id="450" idx="3"/>
            <a:endCxn id="451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52" name="Shape 452"/>
          <p:cNvCxnSpPr>
            <a:stCxn id="448" idx="3"/>
            <a:endCxn id="450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450" name="Shape 450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451" name="Shape 451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y="5410750" x="589950"/>
            <a:ext cy="945600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part = { name:``pLac’’, type:``promoter’’, sequence:``CAA…’’,  author:{ name:``Bob’’ }, schema:``org.clothocad.model.BasicPart’’}</a:t>
            </a:r>
          </a:p>
        </p:txBody>
      </p:sp>
      <p:sp>
        <p:nvSpPr>
          <p:cNvPr id="454" name="Shape 454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464" name="Shape 464"/>
          <p:cNvCxnSpPr>
            <a:stCxn id="465" idx="3"/>
            <a:endCxn id="466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67" name="Shape 467"/>
          <p:cNvCxnSpPr>
            <a:stCxn id="463" idx="3"/>
            <a:endCxn id="465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465" name="Shape 465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466" name="Shape 466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y="5410750" x="589950"/>
            <a:ext cy="945600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part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= { name:``pLac’’, type:``promoter’’, sequence:``CAA…’’,  author:{ name:``Bob’’ }, schema:``org.clothocad.model.BasicPart’’}</a:t>
            </a:r>
          </a:p>
        </p:txBody>
      </p:sp>
      <p:sp>
        <p:nvSpPr>
          <p:cNvPr id="471" name="Shape 471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479" name="Shape 479"/>
          <p:cNvCxnSpPr>
            <a:stCxn id="480" idx="3"/>
            <a:endCxn id="481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82" name="Shape 482"/>
          <p:cNvCxnSpPr>
            <a:stCxn id="478" idx="3"/>
            <a:endCxn id="480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480" name="Shape 480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481" name="Shape 481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y="5410750" x="589950"/>
            <a:ext cy="945600" cx="1125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part = {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name:``pLac’’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type:``promoter’’, sequence:``CAA…’’,  author:{ name:``Bob’’ }, schema:``org.clothocad.model.BasicPart’’}</a:t>
            </a:r>
          </a:p>
        </p:txBody>
      </p:sp>
      <p:sp>
        <p:nvSpPr>
          <p:cNvPr id="486" name="Shape 486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494" name="Shape 494"/>
          <p:cNvCxnSpPr>
            <a:stCxn id="495" idx="3"/>
            <a:endCxn id="496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497" name="Shape 497"/>
          <p:cNvCxnSpPr>
            <a:stCxn id="493" idx="3"/>
            <a:endCxn id="495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495" name="Shape 495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496" name="Shape 496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y="5410750" x="589950"/>
            <a:ext cy="945600" cx="1131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part = { name:``pLac’’,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type:``promoter’’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sequence:``CAA…’’,  author:{ name:``Bob’’ }, schema:``org.clothocad.model.BasicPart’’}</a:t>
            </a:r>
          </a:p>
        </p:txBody>
      </p:sp>
      <p:sp>
        <p:nvSpPr>
          <p:cNvPr id="501" name="Shape 501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509" name="Shape 509"/>
          <p:cNvCxnSpPr>
            <a:stCxn id="510" idx="3"/>
            <a:endCxn id="511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512" name="Shape 512"/>
          <p:cNvCxnSpPr>
            <a:stCxn id="508" idx="3"/>
            <a:endCxn id="510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510" name="Shape 510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511" name="Shape 511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y="5410750" x="589950"/>
            <a:ext cy="945600" cx="1126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part = { name:``pLac’’, type:``promoter’’,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sequence:``CAA…’’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 author:{ name:``Bob’’ }, schema:``org.clothocad.model.BasicPart’’}</a:t>
            </a:r>
          </a:p>
        </p:txBody>
      </p:sp>
      <p:sp>
        <p:nvSpPr>
          <p:cNvPr id="516" name="Shape 516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15557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Clotho 3.0?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149425" x="838200"/>
            <a:ext cy="37482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413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Synthetic b</a:t>
            </a:r>
            <a:r>
              <a:rPr strike="noStrike" u="none" b="0" cap="none" baseline="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iologists need to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store, query, process, and exchange large amounts of complex data related to their biological designs.</a:t>
            </a:r>
          </a:p>
          <a:p>
            <a:pPr algn="l" rtl="0" lvl="0" marR="0" indent="-2413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Many e</a:t>
            </a:r>
            <a:r>
              <a:rPr strike="noStrike" u="none" b="0" cap="none" baseline="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xisting database management systems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are not specialized to handle biological data for the purpose of design.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3333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Web-aware software environments are needed to coordinate the diversity of applications required for advanced synthetic biology. </a:t>
            </a:r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524" name="Shape 524"/>
          <p:cNvCxnSpPr>
            <a:stCxn id="525" idx="3"/>
            <a:endCxn id="526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527" name="Shape 527"/>
          <p:cNvCxnSpPr>
            <a:stCxn id="523" idx="3"/>
            <a:endCxn id="525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525" name="Shape 525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526" name="Shape 526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y="5410750" x="589950"/>
            <a:ext cy="945600" cx="1134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part = { name:``pLac’’, type:``promoter’’, sequence:``CAA…’’, 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author:{ name:``Bob’’ }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schema:``org.clothocad.model.BasicPart’’}</a:t>
            </a:r>
          </a:p>
        </p:txBody>
      </p:sp>
      <p:sp>
        <p:nvSpPr>
          <p:cNvPr id="531" name="Shape 531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537" name="Shape 537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539" name="Shape 539"/>
          <p:cNvCxnSpPr>
            <a:stCxn id="540" idx="3"/>
            <a:endCxn id="541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542" name="Shape 542"/>
          <p:cNvCxnSpPr>
            <a:stCxn id="538" idx="3"/>
            <a:endCxn id="540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540" name="Shape 540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541" name="Shape 541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y="5410750" x="589950"/>
            <a:ext cy="945600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part = { name:``pLac’’, type:``promoter’’, sequence:``CAA…’’,  author:{ name:``Bob’’ },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schema:``org.clothocad.model.BasicPart’’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546" name="Shape 546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Parts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/>
        </p:nvSpPr>
        <p:spPr>
          <a:xfrm>
            <a:off y="3170899" x="767425"/>
            <a:ext cy="1563600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554" name="Shape 554"/>
          <p:cNvCxnSpPr>
            <a:stCxn id="555" idx="3"/>
            <a:endCxn id="556" idx="1"/>
          </p:cNvCxnSpPr>
          <p:nvPr/>
        </p:nvCxnSpPr>
        <p:spPr>
          <a:xfrm>
            <a:off y="39527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557" name="Shape 557"/>
          <p:cNvCxnSpPr>
            <a:stCxn id="553" idx="3"/>
            <a:endCxn id="555" idx="1"/>
          </p:cNvCxnSpPr>
          <p:nvPr/>
        </p:nvCxnSpPr>
        <p:spPr>
          <a:xfrm>
            <a:off y="3952699" x="3005725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555" name="Shape 555"/>
          <p:cNvSpPr/>
          <p:nvPr/>
        </p:nvSpPr>
        <p:spPr>
          <a:xfrm>
            <a:off y="31709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556" name="Shape 556"/>
          <p:cNvSpPr/>
          <p:nvPr/>
        </p:nvSpPr>
        <p:spPr>
          <a:xfrm>
            <a:off y="31709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y="33776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y="33776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y="5410750" x="7005475"/>
            <a:ext cy="945600" cx="463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Clotho.create(part)</a:t>
            </a:r>
          </a:p>
        </p:txBody>
      </p:sp>
      <p:sp>
        <p:nvSpPr>
          <p:cNvPr id="561" name="Shape 561"/>
          <p:cNvSpPr/>
          <p:nvPr/>
        </p:nvSpPr>
        <p:spPr>
          <a:xfrm>
            <a:off y="4202950" x="7950162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Querying Parts</a:t>
            </a:r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y="2878550" x="767400"/>
            <a:ext cy="18434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569" name="Shape 569"/>
          <p:cNvCxnSpPr>
            <a:stCxn id="570" idx="3"/>
            <a:endCxn id="571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572" name="Shape 572"/>
          <p:cNvCxnSpPr>
            <a:stCxn id="568" idx="3"/>
            <a:endCxn id="570" idx="1"/>
          </p:cNvCxnSpPr>
          <p:nvPr/>
        </p:nvCxnSpPr>
        <p:spPr>
          <a:xfrm>
            <a:off y="38002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570" name="Shape 570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571" name="Shape 571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Clotho Object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Querying Parts</a:t>
            </a:r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y="2878550" x="767400"/>
            <a:ext cy="18434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582" name="Shape 582"/>
          <p:cNvCxnSpPr>
            <a:stCxn id="583" idx="3"/>
            <a:endCxn id="584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585" name="Shape 585"/>
          <p:cNvCxnSpPr>
            <a:stCxn id="581" idx="3"/>
            <a:endCxn id="583" idx="1"/>
          </p:cNvCxnSpPr>
          <p:nvPr/>
        </p:nvCxnSpPr>
        <p:spPr>
          <a:xfrm>
            <a:off y="38002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583" name="Shape 583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584" name="Shape 584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String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y="5258350" x="1481800"/>
            <a:ext cy="575099" cx="556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data = Clotho.query(``name’’, ``pLac’’)</a:t>
            </a:r>
          </a:p>
        </p:txBody>
      </p:sp>
      <p:sp>
        <p:nvSpPr>
          <p:cNvPr id="589" name="Shape 589"/>
          <p:cNvSpPr/>
          <p:nvPr/>
        </p:nvSpPr>
        <p:spPr>
          <a:xfrm>
            <a:off y="4050550" x="37263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 txBox="1"/>
          <p:nvPr/>
        </p:nvSpPr>
        <p:spPr>
          <a:xfrm>
            <a:off y="5705050" x="1481800"/>
            <a:ext cy="575099" cx="583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= 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Clotho.query(``type’’, ``promoter’’)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y="6175150" x="1481800"/>
            <a:ext cy="575099" cx="640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= 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Clotho.query(``author’’, {name:``Nic’’})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Querying Parts</a:t>
            </a: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y="2878550" x="767400"/>
            <a:ext cy="18434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599" name="Shape 599"/>
          <p:cNvCxnSpPr>
            <a:stCxn id="600" idx="3"/>
            <a:endCxn id="601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602" name="Shape 602"/>
          <p:cNvCxnSpPr>
            <a:stCxn id="598" idx="3"/>
            <a:endCxn id="600" idx="1"/>
          </p:cNvCxnSpPr>
          <p:nvPr/>
        </p:nvCxnSpPr>
        <p:spPr>
          <a:xfrm>
            <a:off y="38002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600" name="Shape 600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601" name="Shape 601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String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y="5258350" x="1481800"/>
            <a:ext cy="575099" cx="556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data = Clotho.query(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``name’’, ``pLac’’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06" name="Shape 606"/>
          <p:cNvSpPr/>
          <p:nvPr/>
        </p:nvSpPr>
        <p:spPr>
          <a:xfrm>
            <a:off y="4050550" x="37263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y="5705050" x="1481800"/>
            <a:ext cy="575099" cx="583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= 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Clotho.query(``type’’, ``promoter’’)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y="6175150" x="1481800"/>
            <a:ext cy="575099" cx="640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= 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Clotho.query(``author’’, {name:``Nic’’})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Querying Parts</a:t>
            </a:r>
          </a:p>
        </p:txBody>
      </p:sp>
      <p:sp>
        <p:nvSpPr>
          <p:cNvPr id="614" name="Shape 614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y="2878550" x="767400"/>
            <a:ext cy="18434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616" name="Shape 616"/>
          <p:cNvCxnSpPr>
            <a:stCxn id="617" idx="3"/>
            <a:endCxn id="618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619" name="Shape 619"/>
          <p:cNvCxnSpPr>
            <a:stCxn id="615" idx="3"/>
            <a:endCxn id="617" idx="1"/>
          </p:cNvCxnSpPr>
          <p:nvPr/>
        </p:nvCxnSpPr>
        <p:spPr>
          <a:xfrm>
            <a:off y="38002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617" name="Shape 617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618" name="Shape 618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String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y="5258350" x="1481800"/>
            <a:ext cy="575099" cx="556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data = Clotho.query(``name’’, ``pLac’’)</a:t>
            </a:r>
          </a:p>
        </p:txBody>
      </p:sp>
      <p:sp>
        <p:nvSpPr>
          <p:cNvPr id="623" name="Shape 623"/>
          <p:cNvSpPr/>
          <p:nvPr/>
        </p:nvSpPr>
        <p:spPr>
          <a:xfrm>
            <a:off y="4050550" x="37263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y="5705050" x="1481800"/>
            <a:ext cy="575099" cx="627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= 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Clotho.query(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``type’’, ``promoter’’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y="6175150" x="1481800"/>
            <a:ext cy="575099" cx="640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= 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Clotho.query(``author’’, {name:``Nic’’})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Querying Parts</a:t>
            </a:r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y="2878550" x="767400"/>
            <a:ext cy="18434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633" name="Shape 633"/>
          <p:cNvCxnSpPr>
            <a:stCxn id="634" idx="3"/>
            <a:endCxn id="635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636" name="Shape 636"/>
          <p:cNvCxnSpPr>
            <a:stCxn id="632" idx="3"/>
            <a:endCxn id="634" idx="1"/>
          </p:cNvCxnSpPr>
          <p:nvPr/>
        </p:nvCxnSpPr>
        <p:spPr>
          <a:xfrm>
            <a:off y="38002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634" name="Shape 634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635" name="Shape 635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String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y="5258350" x="1481800"/>
            <a:ext cy="575099" cx="5561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data = Clotho.query(``name’’, ``pLac’’)</a:t>
            </a:r>
          </a:p>
        </p:txBody>
      </p:sp>
      <p:sp>
        <p:nvSpPr>
          <p:cNvPr id="640" name="Shape 640"/>
          <p:cNvSpPr/>
          <p:nvPr/>
        </p:nvSpPr>
        <p:spPr>
          <a:xfrm>
            <a:off y="4050550" x="37263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y="5705050" x="1481800"/>
            <a:ext cy="575099" cx="583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= 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Clotho.query(``type’’, ``promoter’’)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y="6175150" x="1481800"/>
            <a:ext cy="575099" cx="640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= 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Clotho.query(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``author’’, {name:``Nic’’}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6" name="Shape 6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Querying Parts</a:t>
            </a: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y="2878550" x="767400"/>
            <a:ext cy="18434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650" name="Shape 650"/>
          <p:cNvCxnSpPr>
            <a:stCxn id="651" idx="3"/>
            <a:endCxn id="652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653" name="Shape 653"/>
          <p:cNvCxnSpPr>
            <a:stCxn id="649" idx="3"/>
            <a:endCxn id="651" idx="1"/>
          </p:cNvCxnSpPr>
          <p:nvPr/>
        </p:nvCxnSpPr>
        <p:spPr>
          <a:xfrm>
            <a:off y="38002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651" name="Shape 651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652" name="Shape 652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String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656" name="Shape 656"/>
          <p:cNvSpPr/>
          <p:nvPr/>
        </p:nvSpPr>
        <p:spPr>
          <a:xfrm>
            <a:off y="4050550" x="79446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 txBox="1"/>
          <p:nvPr/>
        </p:nvSpPr>
        <p:spPr>
          <a:xfrm>
            <a:off y="5258350" x="6795700"/>
            <a:ext cy="57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JSON.stringify(data)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Querying Parts</a:t>
            </a: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y="2878550" x="767400"/>
            <a:ext cy="18434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cxnSp>
        <p:nvCxnSpPr>
          <p:cNvPr id="665" name="Shape 665"/>
          <p:cNvCxnSpPr>
            <a:stCxn id="666" idx="3"/>
            <a:endCxn id="667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668" name="Shape 668"/>
          <p:cNvCxnSpPr>
            <a:stCxn id="664" idx="3"/>
            <a:endCxn id="666" idx="1"/>
          </p:cNvCxnSpPr>
          <p:nvPr/>
        </p:nvCxnSpPr>
        <p:spPr>
          <a:xfrm>
            <a:off y="38002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666" name="Shape 666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667" name="Shape 667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String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671" name="Shape 671"/>
          <p:cNvSpPr/>
          <p:nvPr/>
        </p:nvSpPr>
        <p:spPr>
          <a:xfrm>
            <a:off y="4050550" x="79446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y="5258350" x="6795700"/>
            <a:ext cy="57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JSON.stringify(data)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y="5833450" x="1042200"/>
            <a:ext cy="945600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{ name:``pLac’’, type:``promoter’’, sequence:``CAA…’’,  author:{ name:``Bob’’ },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 schema:``org.clothocad.model.BasicPart’’}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15557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Talk Outline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2149425" x="838200"/>
            <a:ext cy="37482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413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  <a:p>
            <a:pPr algn="l" rtl="0" lvl="0" marR="0" indent="-2413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Description of demo </a:t>
            </a:r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679" name="Shape 679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681" name="Shape 681"/>
          <p:cNvCxnSpPr>
            <a:stCxn id="682" idx="3"/>
            <a:endCxn id="683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684" name="Shape 684"/>
          <p:cNvCxnSpPr>
            <a:stCxn id="680" idx="3"/>
            <a:endCxn id="682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682" name="Shape 682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683" name="Shape 683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694" name="Shape 694"/>
          <p:cNvCxnSpPr>
            <a:stCxn id="695" idx="3"/>
            <a:endCxn id="696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697" name="Shape 697"/>
          <p:cNvCxnSpPr>
            <a:stCxn id="693" idx="3"/>
            <a:endCxn id="695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695" name="Shape 695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696" name="Shape 696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700" name="Shape 700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func = { name:``reverseComplement’’, args:[{ name:``sequence’’, type:``String’’ }], code:``function(sequence) {...}’’,  language:``JAVASCRIPT’’,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schema:``org.clothocad.core.datums.Function’’}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707" name="Shape 707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709" name="Shape 709"/>
          <p:cNvCxnSpPr>
            <a:stCxn id="710" idx="3"/>
            <a:endCxn id="711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712" name="Shape 712"/>
          <p:cNvCxnSpPr>
            <a:stCxn id="708" idx="3"/>
            <a:endCxn id="710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710" name="Shape 710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711" name="Shape 711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715" name="Shape 715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= { name:``reverseComplement’’, args:[{ name:``sequence’’, type:``String’’ }], code:``function(sequence) {...}’’,  language:``JAVASCRIPT’’,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schema:``org.clothocad.core.datums.Function’’}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722" name="Shape 722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724" name="Shape 724"/>
          <p:cNvCxnSpPr>
            <a:stCxn id="725" idx="3"/>
            <a:endCxn id="726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727" name="Shape 727"/>
          <p:cNvCxnSpPr>
            <a:stCxn id="723" idx="3"/>
            <a:endCxn id="725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725" name="Shape 725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726" name="Shape 726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730" name="Shape 730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func = {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name:``reverseComplement’’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args:[{ name:``sequence’’, type:``String’’ }], code:``function(sequence) {...}’’,  language:``JAVASCRIPT’’,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schema:``org.clothocad.core.datums.Function’’}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739" name="Shape 739"/>
          <p:cNvCxnSpPr>
            <a:stCxn id="740" idx="3"/>
            <a:endCxn id="741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742" name="Shape 742"/>
          <p:cNvCxnSpPr>
            <a:stCxn id="738" idx="3"/>
            <a:endCxn id="740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740" name="Shape 740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741" name="Shape 741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745" name="Shape 745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func = { name:``reverseComplement’’,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args:[{ name:``sequence’’, type:``String’’ }]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code:``function(sequence) {...}’’,  language:``JAVASCRIPT’’,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schema:``org.clothocad.core.datums.Function’’}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0" name="Shape 7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754" name="Shape 754"/>
          <p:cNvCxnSpPr>
            <a:stCxn id="755" idx="3"/>
            <a:endCxn id="756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757" name="Shape 757"/>
          <p:cNvCxnSpPr>
            <a:stCxn id="753" idx="3"/>
            <a:endCxn id="755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755" name="Shape 755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756" name="Shape 756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760" name="Shape 760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func = { name:``reverseComplement’’, args:[{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name:``sequence’’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type:``String’’ }], code:``function(sequence) {...}’’,  language:``JAVASCRIPT’’,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schema:``org.clothocad.core.datums.Function’’}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767" name="Shape 767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769" name="Shape 769"/>
          <p:cNvCxnSpPr>
            <a:stCxn id="770" idx="3"/>
            <a:endCxn id="771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772" name="Shape 772"/>
          <p:cNvCxnSpPr>
            <a:stCxn id="768" idx="3"/>
            <a:endCxn id="770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770" name="Shape 770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771" name="Shape 771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775" name="Shape 775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func = { name:``reverseComplement’’, args:[{ name:``sequence’’,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type:``String’’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}], code:``function(sequence) {...}’’,  language:``JAVASCRIPT’’,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schema:``org.clothocad.core.datums.Function’’}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0" name="Shape 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Shape 78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782" name="Shape 782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784" name="Shape 784"/>
          <p:cNvCxnSpPr>
            <a:stCxn id="785" idx="3"/>
            <a:endCxn id="786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787" name="Shape 787"/>
          <p:cNvCxnSpPr>
            <a:stCxn id="783" idx="3"/>
            <a:endCxn id="785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785" name="Shape 785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786" name="Shape 786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790" name="Shape 790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func = { name:``reverseComplement’’, args:[{name:``sequence’’, type:``String’’ }],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code:``function(sequence) {...}’’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 language:``JAVASCRIPT’’,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schema:``org.clothocad.core.datums.Function’’}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797" name="Shape 797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799" name="Shape 799"/>
          <p:cNvCxnSpPr>
            <a:stCxn id="800" idx="3"/>
            <a:endCxn id="801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802" name="Shape 802"/>
          <p:cNvCxnSpPr>
            <a:stCxn id="798" idx="3"/>
            <a:endCxn id="800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800" name="Shape 800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801" name="Shape 801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805" name="Shape 805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func = { name:``reverseComplement’’, args:[{name:``sequence’’, type:``String’’ }], code:``function(sequence) {...}’’, 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language:``JAVASCRIPT’’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schema:``org.clothocad.core.datums.Function’’}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0" name="Shape 8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1" name="Shape 811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812" name="Shape 812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814" name="Shape 814"/>
          <p:cNvCxnSpPr>
            <a:stCxn id="815" idx="3"/>
            <a:endCxn id="816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817" name="Shape 817"/>
          <p:cNvCxnSpPr>
            <a:stCxn id="813" idx="3"/>
            <a:endCxn id="815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815" name="Shape 815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816" name="Shape 816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820" name="Shape 820"/>
          <p:cNvSpPr/>
          <p:nvPr/>
        </p:nvSpPr>
        <p:spPr>
          <a:xfrm>
            <a:off y="4202950" x="3731850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 txBox="1"/>
          <p:nvPr/>
        </p:nvSpPr>
        <p:spPr>
          <a:xfrm>
            <a:off y="5410750" x="589950"/>
            <a:ext cy="1207799" cx="1114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 i="1"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func = { name:``reverseComplement’’, args:[{name:``sequence’’, type:``String’’ }], code:``function(sequence) {...}’’,  language:``JAVASCRIPT’’, 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schema:``org.clothocad.core.datums.Function’’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5" name="Shape 55"/>
          <p:cNvGrpSpPr/>
          <p:nvPr/>
        </p:nvGrpSpPr>
        <p:grpSpPr>
          <a:xfrm>
            <a:off y="1873396" x="1526927"/>
            <a:ext cy="1144881" cx="1319217"/>
            <a:chOff y="4239467" x="8550904"/>
            <a:chExt cy="1144881" cx="1317900"/>
          </a:xfrm>
        </p:grpSpPr>
        <p:pic>
          <p:nvPicPr>
            <p:cNvPr id="56" name="Shape 56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4239467" x="8701810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Shape 57"/>
            <p:cNvSpPr txBox="1"/>
            <p:nvPr/>
          </p:nvSpPr>
          <p:spPr>
            <a:xfrm>
              <a:off y="5076549" x="8550904"/>
              <a:ext cy="307800" cx="13179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Databases</a:t>
              </a:r>
            </a:p>
          </p:txBody>
        </p:sp>
      </p:grpSp>
      <p:grpSp>
        <p:nvGrpSpPr>
          <p:cNvPr id="58" name="Shape 58"/>
          <p:cNvGrpSpPr/>
          <p:nvPr/>
        </p:nvGrpSpPr>
        <p:grpSpPr>
          <a:xfrm>
            <a:off y="1970161" x="3430912"/>
            <a:ext cy="1301510" cx="2816399"/>
            <a:chOff y="2517331" x="2689086"/>
            <a:chExt cy="1302682" cx="2816399"/>
          </a:xfrm>
        </p:grpSpPr>
        <p:pic>
          <p:nvPicPr>
            <p:cNvPr id="59" name="Shape 59"/>
            <p:cNvPicPr preferRelativeResize="0"/>
            <p:nvPr/>
          </p:nvPicPr>
          <p:blipFill rotWithShape="1">
            <a:blip r:embed="rId4">
              <a:alphaModFix/>
            </a:blip>
            <a:srcRect t="0" b="0" r="0" l="0"/>
            <a:stretch/>
          </p:blipFill>
          <p:spPr>
            <a:xfrm>
              <a:off y="2517331" x="3589180"/>
              <a:ext cy="1016088" cx="1016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Shape 60"/>
            <p:cNvSpPr txBox="1"/>
            <p:nvPr/>
          </p:nvSpPr>
          <p:spPr>
            <a:xfrm>
              <a:off y="3296213" x="2689086"/>
              <a:ext cy="523800" cx="28163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b="1" lang="en-US">
                  <a:solidFill>
                    <a:schemeClr val="dk1"/>
                  </a:solidFill>
                </a:rPr>
                <a:t>Data</a:t>
              </a:r>
            </a:p>
          </p:txBody>
        </p:sp>
      </p:grpSp>
      <p:sp>
        <p:nvSpPr>
          <p:cNvPr id="61" name="Shape 61"/>
          <p:cNvSpPr/>
          <p:nvPr/>
        </p:nvSpPr>
        <p:spPr>
          <a:xfrm rot="10800000">
            <a:off y="2204189" x="296692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y="4297611" x="7234184"/>
            <a:ext cy="1203534" cx="1812940"/>
            <a:chOff y="4589132" x="7015862"/>
            <a:chExt cy="1203775" cx="1815299"/>
          </a:xfrm>
        </p:grpSpPr>
        <p:pic>
          <p:nvPicPr>
            <p:cNvPr id="63" name="Shape 63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4589132" x="7370718"/>
              <a:ext cy="1016088" cx="1016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Shape 64"/>
            <p:cNvSpPr txBox="1"/>
            <p:nvPr/>
          </p:nvSpPr>
          <p:spPr>
            <a:xfrm>
              <a:off y="5485107" x="7015862"/>
              <a:ext cy="307800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Clotho-Aware Apps</a:t>
              </a:r>
            </a:p>
          </p:txBody>
        </p:sp>
      </p:grpSp>
      <p:sp>
        <p:nvSpPr>
          <p:cNvPr id="65" name="Shape 65"/>
          <p:cNvSpPr/>
          <p:nvPr/>
        </p:nvSpPr>
        <p:spPr>
          <a:xfrm>
            <a:off y="4685775" x="610416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y="3087491" x="7232549"/>
            <a:ext cy="1218811" cx="1816207"/>
            <a:chOff y="2829849" x="5865805"/>
            <a:chExt cy="1219542" cx="1815299"/>
          </a:xfrm>
        </p:grpSpPr>
        <p:pic>
          <p:nvPicPr>
            <p:cNvPr id="67" name="Shape 67"/>
            <p:cNvPicPr preferRelativeResize="0"/>
            <p:nvPr/>
          </p:nvPicPr>
          <p:blipFill rotWithShape="1">
            <a:blip r:embed="rId6">
              <a:alphaModFix/>
            </a:blip>
            <a:srcRect t="0" b="0" r="0" l="0"/>
            <a:stretch/>
          </p:blipFill>
          <p:spPr>
            <a:xfrm>
              <a:off y="2829849" x="6265364"/>
              <a:ext cy="1016088" cx="1016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Shape 68"/>
            <p:cNvSpPr txBox="1"/>
            <p:nvPr/>
          </p:nvSpPr>
          <p:spPr>
            <a:xfrm>
              <a:off y="3725091" x="5865805"/>
              <a:ext cy="324299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 Web Client</a:t>
              </a: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y="3057924" x="9770284"/>
            <a:ext cy="1277954" cx="1300142"/>
            <a:chOff y="2779218" x="7647910"/>
            <a:chExt cy="1278081" cx="1301052"/>
          </a:xfrm>
        </p:grpSpPr>
        <p:pic>
          <p:nvPicPr>
            <p:cNvPr id="70" name="Shape 70"/>
            <p:cNvPicPr preferRelativeResize="0"/>
            <p:nvPr/>
          </p:nvPicPr>
          <p:blipFill rotWithShape="1">
            <a:blip r:embed="rId7">
              <a:alphaModFix/>
            </a:blip>
            <a:srcRect t="0" b="0" r="0" l="0"/>
            <a:stretch/>
          </p:blipFill>
          <p:spPr>
            <a:xfrm>
              <a:off y="2779218" x="7878763"/>
              <a:ext cy="1016088" cx="1016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 txBox="1"/>
            <p:nvPr/>
          </p:nvSpPr>
          <p:spPr>
            <a:xfrm>
              <a:off y="3749523" x="7647910"/>
              <a:ext cy="307777" cx="1301052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  <p:sp>
        <p:nvSpPr>
          <p:cNvPr id="72" name="Shape 72"/>
          <p:cNvSpPr/>
          <p:nvPr/>
        </p:nvSpPr>
        <p:spPr>
          <a:xfrm>
            <a:off y="3444737" x="609142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y="421275" x="685800"/>
            <a:ext cy="8333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6165850" x="904875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y="3237875" x="1277700"/>
            <a:ext cy="2116800" cx="4551599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3444742" x="294824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4051353" x="4667575"/>
            <a:ext cy="811799" cx="8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10">
            <a:alphaModFix/>
          </a:blip>
          <a:srcRect t="0" b="0" r="0" l="0"/>
          <a:stretch/>
        </p:blipFill>
        <p:spPr>
          <a:xfrm>
            <a:off y="3949045" x="2508813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11">
            <a:alphaModFix/>
          </a:blip>
          <a:srcRect t="0" b="0" r="0" l="0"/>
          <a:stretch/>
        </p:blipFill>
        <p:spPr>
          <a:xfrm>
            <a:off y="3827500" x="1277771"/>
            <a:ext cy="1365900" cx="13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y="4880042" x="234683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4880040" x="441392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4880056" x="141263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12">
            <a:alphaModFix/>
          </a:blip>
          <a:srcRect t="0" b="0" r="0" l="0"/>
          <a:stretch/>
        </p:blipFill>
        <p:spPr>
          <a:xfrm>
            <a:off y="3949051" x="3582236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y="4880040" x="343089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85" name="Shape 85"/>
          <p:cNvSpPr/>
          <p:nvPr/>
        </p:nvSpPr>
        <p:spPr>
          <a:xfrm>
            <a:off y="3444750" x="8748900"/>
            <a:ext cy="287399" cx="10164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5" name="Shape 8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827" name="Shape 827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829" name="Shape 829"/>
          <p:cNvCxnSpPr>
            <a:stCxn id="830" idx="3"/>
            <a:endCxn id="831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832" name="Shape 832"/>
          <p:cNvCxnSpPr>
            <a:stCxn id="828" idx="3"/>
            <a:endCxn id="830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830" name="Shape 830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831" name="Shape 831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835" name="Shape 835"/>
          <p:cNvSpPr/>
          <p:nvPr/>
        </p:nvSpPr>
        <p:spPr>
          <a:xfrm>
            <a:off y="4050550" x="79446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 txBox="1"/>
          <p:nvPr/>
        </p:nvSpPr>
        <p:spPr>
          <a:xfrm>
            <a:off y="5258350" x="6795700"/>
            <a:ext cy="57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Clotho.create(func)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y="5719275" x="3343200"/>
            <a:ext cy="575099" cx="884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Clotho.run({ function:``reverseComplement’’, args:[part.sequence] })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1" name="Shape 8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2" name="Shape 842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843" name="Shape 843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4" name="Shape 844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845" name="Shape 845"/>
          <p:cNvCxnSpPr>
            <a:stCxn id="846" idx="3"/>
            <a:endCxn id="847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848" name="Shape 848"/>
          <p:cNvCxnSpPr>
            <a:stCxn id="844" idx="3"/>
            <a:endCxn id="846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846" name="Shape 846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847" name="Shape 847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849" name="Shape 849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851" name="Shape 851"/>
          <p:cNvSpPr/>
          <p:nvPr/>
        </p:nvSpPr>
        <p:spPr>
          <a:xfrm>
            <a:off y="4050550" x="79446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2" name="Shape 852"/>
          <p:cNvSpPr txBox="1"/>
          <p:nvPr/>
        </p:nvSpPr>
        <p:spPr>
          <a:xfrm>
            <a:off y="5258350" x="6795700"/>
            <a:ext cy="57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Clotho.create(func)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y="5719275" x="3343200"/>
            <a:ext cy="575099" cx="884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Clotho.run({ function:``reverseComplement’’, args:[part.sequence] })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7" name="Shape 8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8" name="Shape 858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859" name="Shape 859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861" name="Shape 861"/>
          <p:cNvCxnSpPr>
            <a:stCxn id="862" idx="3"/>
            <a:endCxn id="863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864" name="Shape 864"/>
          <p:cNvCxnSpPr>
            <a:stCxn id="860" idx="3"/>
            <a:endCxn id="862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862" name="Shape 862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863" name="Shape 863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867" name="Shape 867"/>
          <p:cNvSpPr/>
          <p:nvPr/>
        </p:nvSpPr>
        <p:spPr>
          <a:xfrm>
            <a:off y="4050550" x="79446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 txBox="1"/>
          <p:nvPr/>
        </p:nvSpPr>
        <p:spPr>
          <a:xfrm>
            <a:off y="5258350" x="6795700"/>
            <a:ext cy="57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Clotho.create(func)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y="5719275" x="3343200"/>
            <a:ext cy="575099" cx="884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Clotho.run({ function:``reverseComplement’’, args:[part.sequence] })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3" name="Shape 8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875" name="Shape 875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877" name="Shape 877"/>
          <p:cNvCxnSpPr>
            <a:stCxn id="878" idx="3"/>
            <a:endCxn id="879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880" name="Shape 880"/>
          <p:cNvCxnSpPr>
            <a:stCxn id="876" idx="3"/>
            <a:endCxn id="878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878" name="Shape 878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879" name="Shape 879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883" name="Shape 883"/>
          <p:cNvSpPr/>
          <p:nvPr/>
        </p:nvSpPr>
        <p:spPr>
          <a:xfrm>
            <a:off y="4050550" x="79446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4" name="Shape 884"/>
          <p:cNvSpPr txBox="1"/>
          <p:nvPr/>
        </p:nvSpPr>
        <p:spPr>
          <a:xfrm>
            <a:off y="5258350" x="6795700"/>
            <a:ext cy="57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Clotho.create(func)</a:t>
            </a:r>
          </a:p>
        </p:txBody>
      </p:sp>
      <p:sp>
        <p:nvSpPr>
          <p:cNvPr id="885" name="Shape 885"/>
          <p:cNvSpPr txBox="1"/>
          <p:nvPr/>
        </p:nvSpPr>
        <p:spPr>
          <a:xfrm>
            <a:off y="5719275" x="3343200"/>
            <a:ext cy="575099" cx="884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Clotho.run({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function:``reverseComplement’’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, args:[part.sequence] })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0" name="Shape 890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891" name="Shape 891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893" name="Shape 893"/>
          <p:cNvCxnSpPr>
            <a:stCxn id="894" idx="3"/>
            <a:endCxn id="895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896" name="Shape 896"/>
          <p:cNvCxnSpPr>
            <a:stCxn id="892" idx="3"/>
            <a:endCxn id="894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894" name="Shape 894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895" name="Shape 895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899" name="Shape 899"/>
          <p:cNvSpPr/>
          <p:nvPr/>
        </p:nvSpPr>
        <p:spPr>
          <a:xfrm>
            <a:off y="4050550" x="79446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 txBox="1"/>
          <p:nvPr/>
        </p:nvSpPr>
        <p:spPr>
          <a:xfrm>
            <a:off y="5258350" x="6795700"/>
            <a:ext cy="57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Clotho.create(func)</a:t>
            </a:r>
          </a:p>
        </p:txBody>
      </p:sp>
      <p:sp>
        <p:nvSpPr>
          <p:cNvPr id="901" name="Shape 901"/>
          <p:cNvSpPr txBox="1"/>
          <p:nvPr/>
        </p:nvSpPr>
        <p:spPr>
          <a:xfrm>
            <a:off y="5719275" x="3343200"/>
            <a:ext cy="575099" cx="884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Clotho.run({ function:``reverseComplement’’, </a:t>
            </a:r>
            <a:r>
              <a:rPr b="1" sz="2400" lang="en-US">
                <a:latin typeface="Calibri"/>
                <a:ea typeface="Calibri"/>
                <a:cs typeface="Calibri"/>
                <a:sym typeface="Calibri"/>
              </a:rPr>
              <a:t>args:[part.sequence]</a:t>
            </a: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 })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5" name="Shape 9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6" name="Shape 906"/>
          <p:cNvSpPr txBox="1"/>
          <p:nvPr>
            <p:ph type="title"/>
          </p:nvPr>
        </p:nvSpPr>
        <p:spPr>
          <a:xfrm>
            <a:off y="365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Demo: Uploading and Running Functions</a:t>
            </a:r>
          </a:p>
        </p:txBody>
      </p:sp>
      <p:sp>
        <p:nvSpPr>
          <p:cNvPr id="907" name="Shape 907"/>
          <p:cNvSpPr txBox="1"/>
          <p:nvPr>
            <p:ph idx="12" type="sldNum"/>
          </p:nvPr>
        </p:nvSpPr>
        <p:spPr>
          <a:xfrm>
            <a:off y="62039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y="2762250" x="767400"/>
            <a:ext cy="2076299" cx="223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AB8E2"/>
              </a:gs>
              <a:gs pos="50000">
                <a:srgbClr val="539BDC"/>
              </a:gs>
              <a:gs pos="100000">
                <a:srgbClr val="4389C9"/>
              </a:gs>
            </a:gsLst>
            <a:lin ang="5400012" scaled="0"/>
          </a:gradFill>
          <a:ln w="9525" cap="flat">
            <a:solidFill>
              <a:schemeClr val="accent1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</p:txBody>
      </p:sp>
      <p:cxnSp>
        <p:nvCxnSpPr>
          <p:cNvPr id="909" name="Shape 909"/>
          <p:cNvCxnSpPr>
            <a:stCxn id="910" idx="3"/>
            <a:endCxn id="911" idx="1"/>
          </p:cNvCxnSpPr>
          <p:nvPr/>
        </p:nvCxnSpPr>
        <p:spPr>
          <a:xfrm>
            <a:off y="3800300" x="7172399"/>
            <a:ext cy="0" cx="20007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cxnSp>
        <p:nvCxnSpPr>
          <p:cNvPr id="912" name="Shape 912"/>
          <p:cNvCxnSpPr>
            <a:stCxn id="908" idx="3"/>
            <a:endCxn id="910" idx="1"/>
          </p:cNvCxnSpPr>
          <p:nvPr/>
        </p:nvCxnSpPr>
        <p:spPr>
          <a:xfrm>
            <a:off y="3800399" x="3005700"/>
            <a:ext cy="0" cx="1897499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miter/>
            <a:headEnd w="med" len="med" type="none"/>
            <a:tailEnd w="lg" len="lg" type="triangle"/>
          </a:ln>
        </p:spPr>
      </p:cxnSp>
      <p:sp>
        <p:nvSpPr>
          <p:cNvPr id="910" name="Shape 910"/>
          <p:cNvSpPr/>
          <p:nvPr/>
        </p:nvSpPr>
        <p:spPr>
          <a:xfrm>
            <a:off y="3018500" x="4903200"/>
            <a:ext cy="1563600" cx="22691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8C679"/>
              </a:gs>
              <a:gs pos="50000">
                <a:srgbClr val="6EB241"/>
              </a:gs>
              <a:gs pos="100000">
                <a:srgbClr val="60A235"/>
              </a:gs>
            </a:gsLst>
            <a:lin ang="5400012" scaled="0"/>
          </a:gradFill>
          <a:ln w="9525" cap="flat">
            <a:solidFill>
              <a:schemeClr val="accent6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Object</a:t>
            </a:r>
          </a:p>
        </p:txBody>
      </p:sp>
      <p:sp>
        <p:nvSpPr>
          <p:cNvPr id="911" name="Shape 911"/>
          <p:cNvSpPr/>
          <p:nvPr/>
        </p:nvSpPr>
        <p:spPr>
          <a:xfrm>
            <a:off y="3018500" x="9173125"/>
            <a:ext cy="1563600" cx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3A26C"/>
              </a:gs>
              <a:gs pos="50000">
                <a:srgbClr val="F77A26"/>
              </a:gs>
              <a:gs pos="100000">
                <a:srgbClr val="E56A18"/>
              </a:gs>
            </a:gsLst>
            <a:lin ang="5400012" scaled="0"/>
          </a:gradFill>
          <a:ln w="9525" cap="flat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y="3225200" x="3152712"/>
            <a:ext cy="575099" cx="160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Client Side</a:t>
            </a:r>
          </a:p>
        </p:txBody>
      </p:sp>
      <p:sp>
        <p:nvSpPr>
          <p:cNvPr id="914" name="Shape 914"/>
          <p:cNvSpPr txBox="1"/>
          <p:nvPr/>
        </p:nvSpPr>
        <p:spPr>
          <a:xfrm>
            <a:off y="3225200" x="7294800"/>
            <a:ext cy="575099" cx="175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</a:p>
        </p:txBody>
      </p:sp>
      <p:sp>
        <p:nvSpPr>
          <p:cNvPr id="915" name="Shape 915"/>
          <p:cNvSpPr/>
          <p:nvPr/>
        </p:nvSpPr>
        <p:spPr>
          <a:xfrm>
            <a:off y="4050550" x="7944687"/>
            <a:ext cy="1207799" cx="4451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 txBox="1"/>
          <p:nvPr/>
        </p:nvSpPr>
        <p:spPr>
          <a:xfrm>
            <a:off y="5258350" x="6795700"/>
            <a:ext cy="575099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Clotho.create(func)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y="5719275" x="3343200"/>
            <a:ext cy="575099" cx="884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Clotho.run({ function:``reverseComplement’’, args:[part.sequence] })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y="6203950" x="6700450"/>
            <a:ext cy="575099" cx="2933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latin typeface="Calibri"/>
                <a:ea typeface="Calibri"/>
                <a:cs typeface="Calibri"/>
                <a:sym typeface="Calibri"/>
              </a:rPr>
              <a:t>GATTACA -&gt; TGTAATC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2" name="Shape 9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3" name="Shape 923"/>
          <p:cNvSpPr txBox="1"/>
          <p:nvPr>
            <p:ph type="title"/>
          </p:nvPr>
        </p:nvSpPr>
        <p:spPr>
          <a:xfrm>
            <a:off y="15557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sz="4400" lang="en-US">
                <a:latin typeface="Calibri"/>
                <a:ea typeface="Calibri"/>
                <a:cs typeface="Calibri"/>
                <a:sym typeface="Calibri"/>
              </a:rPr>
              <a:t>Invitation to Demo</a:t>
            </a:r>
          </a:p>
        </p:txBody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y="2149425" x="838200"/>
            <a:ext cy="37482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413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are all welcome to come to the Clotho 3.0 demo and sign up for the Clotho 3.0 beta.</a:t>
            </a:r>
          </a:p>
          <a:p>
            <a:pPr algn="l" rtl="0" lvl="0" marR="0" indent="-2413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 am also running a demo for iBioSim, a modeling and design tool from the University of Utah.</a:t>
            </a:r>
          </a:p>
        </p:txBody>
      </p:sp>
      <p:sp>
        <p:nvSpPr>
          <p:cNvPr id="925" name="Shape 925"/>
          <p:cNvSpPr txBox="1"/>
          <p:nvPr>
            <p:ph idx="12" type="sldNum"/>
          </p:nvPr>
        </p:nvSpPr>
        <p:spPr>
          <a:xfrm>
            <a:off y="6356350" x="86106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1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2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3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4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5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6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7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rtl="0"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9" name="Shape 9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0" name="Shape 930"/>
          <p:cNvSpPr txBox="1"/>
          <p:nvPr>
            <p:ph type="title"/>
          </p:nvPr>
        </p:nvSpPr>
        <p:spPr>
          <a:xfrm>
            <a:off y="-1125" x="838200"/>
            <a:ext cy="1325700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Team</a:t>
            </a:r>
          </a:p>
        </p:txBody>
      </p:sp>
      <p:pic>
        <p:nvPicPr>
          <p:cNvPr id="931" name="Shape 93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627500" x="247650"/>
            <a:ext cy="917999" cx="28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Shape 932"/>
          <p:cNvPicPr preferRelativeResize="0"/>
          <p:nvPr/>
        </p:nvPicPr>
        <p:blipFill rotWithShape="1">
          <a:blip r:embed="rId4">
            <a:alphaModFix/>
          </a:blip>
          <a:srcRect t="29259" b="27778" r="25000" l="28333"/>
          <a:stretch/>
        </p:blipFill>
        <p:spPr>
          <a:xfrm>
            <a:off y="1229325" x="4386150"/>
            <a:ext cy="998400" cx="19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Shape 93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282312" x="6458599"/>
            <a:ext cy="582599" cx="15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915925" x="10163675"/>
            <a:ext cy="1743900" cx="173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5882525" x="4386149"/>
            <a:ext cy="777299" cx="38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3610225" x="2609850"/>
            <a:ext cy="1611300" cx="1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Shape 937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1229323" x="2692348"/>
            <a:ext cy="1611300" cx="1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Shape 938"/>
          <p:cNvPicPr preferRelativeResize="0"/>
          <p:nvPr/>
        </p:nvPicPr>
        <p:blipFill rotWithShape="1">
          <a:blip r:embed="rId10">
            <a:alphaModFix/>
          </a:blip>
          <a:srcRect t="0" b="0" r="0" l="0"/>
          <a:stretch/>
        </p:blipFill>
        <p:spPr>
          <a:xfrm>
            <a:off y="1229325" x="8335325"/>
            <a:ext cy="1564499" cx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Shape 939"/>
          <p:cNvPicPr preferRelativeResize="0"/>
          <p:nvPr/>
        </p:nvPicPr>
        <p:blipFill rotWithShape="1">
          <a:blip r:embed="rId11">
            <a:alphaModFix/>
          </a:blip>
          <a:srcRect t="0" b="0" r="0" l="0"/>
          <a:stretch/>
        </p:blipFill>
        <p:spPr>
          <a:xfrm>
            <a:off y="3541177" x="8250446"/>
            <a:ext cy="1611300" cx="16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Shape 940"/>
          <p:cNvSpPr txBox="1"/>
          <p:nvPr/>
        </p:nvSpPr>
        <p:spPr>
          <a:xfrm>
            <a:off y="5256350" x="2718899"/>
            <a:ext cy="674700" cx="139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Stephanie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Paige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y="5260625" x="8335325"/>
            <a:ext cy="693599" cx="1295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Maxwell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Bates</a:t>
            </a:r>
          </a:p>
        </p:txBody>
      </p:sp>
      <p:pic>
        <p:nvPicPr>
          <p:cNvPr id="942" name="Shape 942"/>
          <p:cNvPicPr preferRelativeResize="0"/>
          <p:nvPr/>
        </p:nvPicPr>
        <p:blipFill rotWithShape="1">
          <a:blip r:embed="rId12">
            <a:alphaModFix/>
          </a:blip>
          <a:srcRect t="0" b="0" r="0" l="0"/>
          <a:stretch/>
        </p:blipFill>
        <p:spPr>
          <a:xfrm>
            <a:off y="3534025" x="4524400"/>
            <a:ext cy="1668600" cx="13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Shape 943"/>
          <p:cNvSpPr txBox="1"/>
          <p:nvPr/>
        </p:nvSpPr>
        <p:spPr>
          <a:xfrm>
            <a:off y="5262700" x="4466500"/>
            <a:ext cy="631500" cx="1509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Prashant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Vaidyanathan</a:t>
            </a:r>
          </a:p>
        </p:txBody>
      </p:sp>
      <p:sp>
        <p:nvSpPr>
          <p:cNvPr id="944" name="Shape 944"/>
          <p:cNvSpPr txBox="1"/>
          <p:nvPr/>
        </p:nvSpPr>
        <p:spPr>
          <a:xfrm>
            <a:off y="2843262" x="8177387"/>
            <a:ext cy="693599" cx="1611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Christopher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Anderson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y="2900700" x="2609849"/>
            <a:ext cy="674700" cx="17763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Douglas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Densmore</a:t>
            </a:r>
          </a:p>
        </p:txBody>
      </p:sp>
      <p:pic>
        <p:nvPicPr>
          <p:cNvPr id="946" name="Shape 9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3541175" x="6337225"/>
            <a:ext cy="1611300" cx="16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/>
          <p:nvPr/>
        </p:nvSpPr>
        <p:spPr>
          <a:xfrm>
            <a:off y="5277950" x="6329900"/>
            <a:ext cy="631500" cx="1509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</a:p>
        </p:txBody>
      </p:sp>
      <p:pic>
        <p:nvPicPr>
          <p:cNvPr id="948" name="Shape 9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2137175" x="6446200"/>
            <a:ext cy="1131750" cx="15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Shape 94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2489400" x="4541875"/>
            <a:ext cy="777203" cx="173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/>
        </p:nvSpPr>
        <p:spPr>
          <a:xfrm>
            <a:off y="3336878" x="895352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y="2541661" x="3432462"/>
            <a:ext cy="1301510" cx="2816399"/>
            <a:chOff y="2517331" x="2689086"/>
            <a:chExt cy="1302682" cx="2816399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2517331" x="3589180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 txBox="1"/>
            <p:nvPr/>
          </p:nvSpPr>
          <p:spPr>
            <a:xfrm>
              <a:off y="3296213" x="2689086"/>
              <a:ext cy="523800" cx="28163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b="1" lang="en-US">
                  <a:solidFill>
                    <a:schemeClr val="dk1"/>
                  </a:solidFill>
                </a:rPr>
                <a:t>Data</a:t>
              </a:r>
            </a:p>
          </p:txBody>
        </p:sp>
      </p:grpSp>
      <p:sp>
        <p:nvSpPr>
          <p:cNvPr id="94" name="Shape 94"/>
          <p:cNvSpPr/>
          <p:nvPr/>
        </p:nvSpPr>
        <p:spPr>
          <a:xfrm rot="10800000">
            <a:off y="2775689" x="296847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y="4869111" x="7235734"/>
            <a:ext cy="1203534" cx="1812940"/>
            <a:chOff y="4589132" x="7015862"/>
            <a:chExt cy="1203775" cx="1815299"/>
          </a:xfrm>
        </p:grpSpPr>
        <p:pic>
          <p:nvPicPr>
            <p:cNvPr id="96" name="Shape 96"/>
            <p:cNvPicPr preferRelativeResize="0"/>
            <p:nvPr/>
          </p:nvPicPr>
          <p:blipFill rotWithShape="1">
            <a:blip r:embed="rId4">
              <a:alphaModFix/>
            </a:blip>
            <a:srcRect t="0" b="0" r="0" l="0"/>
            <a:stretch/>
          </p:blipFill>
          <p:spPr>
            <a:xfrm>
              <a:off y="4589132" x="7370718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 txBox="1"/>
            <p:nvPr/>
          </p:nvSpPr>
          <p:spPr>
            <a:xfrm>
              <a:off y="5485107" x="7015862"/>
              <a:ext cy="307800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Clotho-Aware Apps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y="5257275" x="610571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y="3658991" x="7234099"/>
            <a:ext cy="1218811" cx="1816207"/>
            <a:chOff y="2829849" x="5865805"/>
            <a:chExt cy="1219542" cx="1815299"/>
          </a:xfrm>
        </p:grpSpPr>
        <p:pic>
          <p:nvPicPr>
            <p:cNvPr id="100" name="Shape 100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2829849" x="6265364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Shape 101"/>
            <p:cNvSpPr txBox="1"/>
            <p:nvPr/>
          </p:nvSpPr>
          <p:spPr>
            <a:xfrm>
              <a:off y="3725091" x="5865805"/>
              <a:ext cy="324299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 Web Client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y="3629424" x="9771834"/>
            <a:ext cy="1277977" cx="1300189"/>
            <a:chOff y="2779218" x="7647910"/>
            <a:chExt cy="1278104" cx="1301099"/>
          </a:xfrm>
        </p:grpSpPr>
        <p:pic>
          <p:nvPicPr>
            <p:cNvPr id="103" name="Shape 103"/>
            <p:cNvPicPr preferRelativeResize="0"/>
            <p:nvPr/>
          </p:nvPicPr>
          <p:blipFill rotWithShape="1">
            <a:blip r:embed="rId6">
              <a:alphaModFix/>
            </a:blip>
            <a:srcRect t="0" b="0" r="0" l="0"/>
            <a:stretch/>
          </p:blipFill>
          <p:spPr>
            <a:xfrm>
              <a:off y="2779218" x="7878763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Shape 104"/>
            <p:cNvSpPr txBox="1"/>
            <p:nvPr/>
          </p:nvSpPr>
          <p:spPr>
            <a:xfrm>
              <a:off y="3749523" x="7647910"/>
              <a:ext cy="307800" cx="13010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  <p:sp>
        <p:nvSpPr>
          <p:cNvPr id="105" name="Shape 105"/>
          <p:cNvSpPr/>
          <p:nvPr/>
        </p:nvSpPr>
        <p:spPr>
          <a:xfrm>
            <a:off y="4016237" x="609297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y="421275" x="685800"/>
            <a:ext cy="8333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y="6737350" x="90503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08" name="Shape 108"/>
          <p:cNvSpPr/>
          <p:nvPr/>
        </p:nvSpPr>
        <p:spPr>
          <a:xfrm flipH="1">
            <a:off y="3809375" x="1279250"/>
            <a:ext cy="2116800" cx="4551599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4016242" x="294979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4622853" x="4669125"/>
            <a:ext cy="811799" cx="8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4520545" x="2510363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10">
            <a:alphaModFix/>
          </a:blip>
          <a:srcRect t="0" b="0" r="0" l="0"/>
          <a:stretch/>
        </p:blipFill>
        <p:spPr>
          <a:xfrm>
            <a:off y="4399000" x="1279321"/>
            <a:ext cy="1365900" cx="13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y="5451542" x="234838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5451540" x="441547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5451556" x="141418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11">
            <a:alphaModFix/>
          </a:blip>
          <a:srcRect t="0" b="0" r="0" l="0"/>
          <a:stretch/>
        </p:blipFill>
        <p:spPr>
          <a:xfrm>
            <a:off y="4520551" x="3583786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y="5451540" x="343244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118" name="Shape 118"/>
          <p:cNvSpPr/>
          <p:nvPr/>
        </p:nvSpPr>
        <p:spPr>
          <a:xfrm>
            <a:off y="4016250" x="8750450"/>
            <a:ext cy="287399" cx="10164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2541648" x="322835"/>
            <a:ext cy="811800" cx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360375" x="1193512"/>
            <a:ext cy="811800" cx="163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1431975" x="322824"/>
            <a:ext cy="932365" cx="11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821937" x="1730225"/>
            <a:ext cy="428625" cx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/>
        </p:nvSpPr>
        <p:spPr>
          <a:xfrm>
            <a:off y="3336878" x="89982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3336867" x="4160299"/>
            <a:ext cy="523200" cx="281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129" name="Shape 129"/>
          <p:cNvSpPr/>
          <p:nvPr/>
        </p:nvSpPr>
        <p:spPr>
          <a:xfrm rot="10800000">
            <a:off y="2775689" x="296847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y="4869111" x="7235734"/>
            <a:ext cy="1203534" cx="1812940"/>
            <a:chOff y="4589132" x="7015862"/>
            <a:chExt cy="1203775" cx="1815299"/>
          </a:xfrm>
        </p:grpSpPr>
        <p:pic>
          <p:nvPicPr>
            <p:cNvPr id="131" name="Shape 131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4589132" x="7370718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y="5485107" x="7015862"/>
              <a:ext cy="307800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Clotho-Aware Apps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y="5257275" x="610571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y="3658991" x="7234099"/>
            <a:ext cy="1218811" cx="1816207"/>
            <a:chOff y="2829849" x="5865805"/>
            <a:chExt cy="1219542" cx="1815299"/>
          </a:xfrm>
        </p:grpSpPr>
        <p:pic>
          <p:nvPicPr>
            <p:cNvPr id="135" name="Shape 135"/>
            <p:cNvPicPr preferRelativeResize="0"/>
            <p:nvPr/>
          </p:nvPicPr>
          <p:blipFill rotWithShape="1">
            <a:blip r:embed="rId4">
              <a:alphaModFix/>
            </a:blip>
            <a:srcRect t="0" b="0" r="0" l="0"/>
            <a:stretch/>
          </p:blipFill>
          <p:spPr>
            <a:xfrm>
              <a:off y="2829849" x="6265364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 txBox="1"/>
            <p:nvPr/>
          </p:nvSpPr>
          <p:spPr>
            <a:xfrm>
              <a:off y="3725091" x="5865805"/>
              <a:ext cy="324299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 Web Client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y="3629424" x="9771834"/>
            <a:ext cy="1277977" cx="1300189"/>
            <a:chOff y="2779218" x="7647910"/>
            <a:chExt cy="1278104" cx="1301099"/>
          </a:xfrm>
        </p:grpSpPr>
        <p:pic>
          <p:nvPicPr>
            <p:cNvPr id="138" name="Shape 138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2779218" x="7878763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 txBox="1"/>
            <p:nvPr/>
          </p:nvSpPr>
          <p:spPr>
            <a:xfrm>
              <a:off y="3749523" x="7647910"/>
              <a:ext cy="307800" cx="13010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y="4016237" x="609297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y="421275" x="685800"/>
            <a:ext cy="8333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y="6737350" x="90503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y="3809375" x="1279250"/>
            <a:ext cy="2116800" cx="4551599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016242" x="294979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4622853" x="4669125"/>
            <a:ext cy="811799" cx="8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4520545" x="2510363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4399000" x="1279321"/>
            <a:ext cy="1365900" cx="13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y="5451542" x="234838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5451540" x="441547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5451556" x="141418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10">
            <a:alphaModFix/>
          </a:blip>
          <a:srcRect t="0" b="0" r="0" l="0"/>
          <a:stretch/>
        </p:blipFill>
        <p:spPr>
          <a:xfrm>
            <a:off y="4520551" x="3583786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y="5451540" x="343244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153" name="Shape 153"/>
          <p:cNvSpPr/>
          <p:nvPr/>
        </p:nvSpPr>
        <p:spPr>
          <a:xfrm>
            <a:off y="4016250" x="8750450"/>
            <a:ext cy="287399" cx="10164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541648" x="322835"/>
            <a:ext cy="811800" cx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2360375" x="1193512"/>
            <a:ext cy="811800" cx="163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1431975" x="322824"/>
            <a:ext cy="932365" cx="11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1821937" x="1730225"/>
            <a:ext cy="428625" cx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2369936" x="4359299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1462375" x="3947350"/>
            <a:ext cy="696549" cx="19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2417062" x="5975475"/>
            <a:ext cy="932375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1445237" x="5925512"/>
            <a:ext cy="730825" cx="170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/>
        </p:nvSpPr>
        <p:spPr>
          <a:xfrm>
            <a:off y="3336878" x="89982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3336867" x="4160299"/>
            <a:ext cy="523200" cx="281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168" name="Shape 168"/>
          <p:cNvSpPr/>
          <p:nvPr/>
        </p:nvSpPr>
        <p:spPr>
          <a:xfrm rot="10800000">
            <a:off y="2775689" x="296847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y="4869111" x="7235734"/>
            <a:ext cy="1203534" cx="1812940"/>
            <a:chOff y="4589132" x="7015862"/>
            <a:chExt cy="1203775" cx="1815299"/>
          </a:xfrm>
        </p:grpSpPr>
        <p:pic>
          <p:nvPicPr>
            <p:cNvPr id="170" name="Shape 170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4589132" x="7370718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 txBox="1"/>
            <p:nvPr/>
          </p:nvSpPr>
          <p:spPr>
            <a:xfrm>
              <a:off y="5485107" x="7015862"/>
              <a:ext cy="307800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Clotho-Aware Apps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y="5257275" x="610571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y="3658991" x="7234099"/>
            <a:ext cy="1218811" cx="1816207"/>
            <a:chOff y="2829849" x="5865805"/>
            <a:chExt cy="1219542" cx="1815299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4">
              <a:alphaModFix/>
            </a:blip>
            <a:srcRect t="0" b="0" r="0" l="0"/>
            <a:stretch/>
          </p:blipFill>
          <p:spPr>
            <a:xfrm>
              <a:off y="2829849" x="6265364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y="3725091" x="5865805"/>
              <a:ext cy="324299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 Web Client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y="3629424" x="9771834"/>
            <a:ext cy="1277977" cx="1300189"/>
            <a:chOff y="2779218" x="7647910"/>
            <a:chExt cy="1278104" cx="1301099"/>
          </a:xfrm>
        </p:grpSpPr>
        <p:pic>
          <p:nvPicPr>
            <p:cNvPr id="177" name="Shape 177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2779218" x="7878763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Shape 178"/>
            <p:cNvSpPr txBox="1"/>
            <p:nvPr/>
          </p:nvSpPr>
          <p:spPr>
            <a:xfrm>
              <a:off y="3749523" x="7647910"/>
              <a:ext cy="307800" cx="13010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  <p:sp>
        <p:nvSpPr>
          <p:cNvPr id="179" name="Shape 179"/>
          <p:cNvSpPr/>
          <p:nvPr/>
        </p:nvSpPr>
        <p:spPr>
          <a:xfrm>
            <a:off y="4016237" x="609297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y="421275" x="685800"/>
            <a:ext cy="8333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y="6737350" x="90503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82" name="Shape 182"/>
          <p:cNvSpPr/>
          <p:nvPr/>
        </p:nvSpPr>
        <p:spPr>
          <a:xfrm flipH="1">
            <a:off y="3809375" x="1279250"/>
            <a:ext cy="2263200" cx="4551599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016242" x="294979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4775253" x="4669125"/>
            <a:ext cy="811799" cx="8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4672945" x="2510363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y="5603942" x="234838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5603940" x="441547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y="5603956" x="141418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4672951" x="3583786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y="5603940" x="343244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191" name="Shape 191"/>
          <p:cNvSpPr/>
          <p:nvPr/>
        </p:nvSpPr>
        <p:spPr>
          <a:xfrm>
            <a:off y="4016250" x="8750450"/>
            <a:ext cy="287399" cx="10164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541648" x="322835"/>
            <a:ext cy="811800" cx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360375" x="1193512"/>
            <a:ext cy="811800" cx="163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431975" x="322824"/>
            <a:ext cy="932365" cx="11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1821937" x="1730225"/>
            <a:ext cy="428625" cx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2369936" x="4359299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462375" x="3947350"/>
            <a:ext cy="696549" cx="19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2417062" x="5975475"/>
            <a:ext cy="932375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1445237" x="5925512"/>
            <a:ext cy="730825" cx="17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3999562" x="1600412"/>
            <a:ext cy="624592" cx="61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4730975" x="1584998"/>
            <a:ext cy="365099" cx="7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y="5202900" x="1534625"/>
            <a:ext cy="365100" cx="84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/>
        </p:nvSpPr>
        <p:spPr>
          <a:xfrm>
            <a:off y="3336878" x="89982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3336867" x="4160299"/>
            <a:ext cy="523200" cx="281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209" name="Shape 209"/>
          <p:cNvSpPr/>
          <p:nvPr/>
        </p:nvSpPr>
        <p:spPr>
          <a:xfrm rot="10800000">
            <a:off y="2775689" x="296847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Shape 210"/>
          <p:cNvGrpSpPr/>
          <p:nvPr/>
        </p:nvGrpSpPr>
        <p:grpSpPr>
          <a:xfrm>
            <a:off y="4869111" x="7235734"/>
            <a:ext cy="1203534" cx="1812940"/>
            <a:chOff y="4589132" x="7015862"/>
            <a:chExt cy="1203775" cx="1815299"/>
          </a:xfrm>
        </p:grpSpPr>
        <p:pic>
          <p:nvPicPr>
            <p:cNvPr id="211" name="Shape 211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4589132" x="7370718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Shape 212"/>
            <p:cNvSpPr txBox="1"/>
            <p:nvPr/>
          </p:nvSpPr>
          <p:spPr>
            <a:xfrm>
              <a:off y="5485107" x="7015862"/>
              <a:ext cy="307800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Clotho-Aware Apps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y="5257275" x="610571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Shape 214"/>
          <p:cNvGrpSpPr/>
          <p:nvPr/>
        </p:nvGrpSpPr>
        <p:grpSpPr>
          <a:xfrm>
            <a:off y="3658991" x="7234099"/>
            <a:ext cy="1218811" cx="1816207"/>
            <a:chOff y="2829849" x="5865805"/>
            <a:chExt cy="1219542" cx="1815299"/>
          </a:xfrm>
        </p:grpSpPr>
        <p:pic>
          <p:nvPicPr>
            <p:cNvPr id="215" name="Shape 215"/>
            <p:cNvPicPr preferRelativeResize="0"/>
            <p:nvPr/>
          </p:nvPicPr>
          <p:blipFill rotWithShape="1">
            <a:blip r:embed="rId4">
              <a:alphaModFix/>
            </a:blip>
            <a:srcRect t="0" b="0" r="0" l="0"/>
            <a:stretch/>
          </p:blipFill>
          <p:spPr>
            <a:xfrm>
              <a:off y="2829849" x="6265364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Shape 216"/>
            <p:cNvSpPr txBox="1"/>
            <p:nvPr/>
          </p:nvSpPr>
          <p:spPr>
            <a:xfrm>
              <a:off y="3725091" x="5865805"/>
              <a:ext cy="324299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 Web Client</a:t>
              </a:r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y="3629424" x="9771834"/>
            <a:ext cy="1277977" cx="1300189"/>
            <a:chOff y="2779218" x="7647910"/>
            <a:chExt cy="1278104" cx="1301099"/>
          </a:xfrm>
        </p:grpSpPr>
        <p:pic>
          <p:nvPicPr>
            <p:cNvPr id="218" name="Shape 218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2779218" x="7878763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Shape 219"/>
            <p:cNvSpPr txBox="1"/>
            <p:nvPr/>
          </p:nvSpPr>
          <p:spPr>
            <a:xfrm>
              <a:off y="3749523" x="7647910"/>
              <a:ext cy="307800" cx="13010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y="4016237" x="609297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y="421275" x="685800"/>
            <a:ext cy="8333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y="6737350" x="90503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23" name="Shape 223"/>
          <p:cNvSpPr/>
          <p:nvPr/>
        </p:nvSpPr>
        <p:spPr>
          <a:xfrm flipH="1">
            <a:off y="3809375" x="1279250"/>
            <a:ext cy="2751899" cx="4551599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016242" x="294979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5080053" x="4669125"/>
            <a:ext cy="811799" cx="8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4977745" x="2510363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y="5908742" x="234838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5908740" x="441547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5908756" x="141418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y="5908740" x="343244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231" name="Shape 231"/>
          <p:cNvSpPr/>
          <p:nvPr/>
        </p:nvSpPr>
        <p:spPr>
          <a:xfrm>
            <a:off y="4016250" x="8750450"/>
            <a:ext cy="287399" cx="10164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541648" x="322835"/>
            <a:ext cy="811800" cx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360375" x="1193512"/>
            <a:ext cy="811800" cx="163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1431975" x="322824"/>
            <a:ext cy="932365" cx="11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821937" x="1730225"/>
            <a:ext cy="428625" cx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369936" x="4359299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1462375" x="3947350"/>
            <a:ext cy="696549" cx="19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2417062" x="5975475"/>
            <a:ext cy="932375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1445237" x="5925512"/>
            <a:ext cy="730825" cx="17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3999562" x="1600412"/>
            <a:ext cy="624592" cx="61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4883375" x="1584998"/>
            <a:ext cy="365099" cx="7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5507700" x="1534625"/>
            <a:ext cy="365100" cx="84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y="4633460" x="3890850"/>
            <a:ext cy="624575" cx="41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y="5370950" x="3788700"/>
            <a:ext cy="537800" cx="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/>
        </p:nvSpPr>
        <p:spPr>
          <a:xfrm>
            <a:off y="3336878" x="89982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y="3336867" x="4160299"/>
            <a:ext cy="523200" cx="281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251" name="Shape 251"/>
          <p:cNvSpPr/>
          <p:nvPr/>
        </p:nvSpPr>
        <p:spPr>
          <a:xfrm rot="10800000">
            <a:off y="2775689" x="2968474"/>
            <a:ext cy="833437" cx="117316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Shape 252"/>
          <p:cNvGrpSpPr/>
          <p:nvPr/>
        </p:nvGrpSpPr>
        <p:grpSpPr>
          <a:xfrm>
            <a:off y="4869111" x="7235734"/>
            <a:ext cy="1203534" cx="1812940"/>
            <a:chOff y="4589132" x="7015862"/>
            <a:chExt cy="1203775" cx="1815299"/>
          </a:xfrm>
        </p:grpSpPr>
        <p:pic>
          <p:nvPicPr>
            <p:cNvPr id="253" name="Shape 253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4589132" x="7370718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Shape 254"/>
            <p:cNvSpPr txBox="1"/>
            <p:nvPr/>
          </p:nvSpPr>
          <p:spPr>
            <a:xfrm>
              <a:off y="5485107" x="7015862"/>
              <a:ext cy="307800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Clotho-Aware Apps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y="5257275" x="6105716"/>
            <a:ext cy="324000" cx="13403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y="3658991" x="7234099"/>
            <a:ext cy="1218811" cx="1816207"/>
            <a:chOff y="2829849" x="5865805"/>
            <a:chExt cy="1219542" cx="1815299"/>
          </a:xfrm>
        </p:grpSpPr>
        <p:pic>
          <p:nvPicPr>
            <p:cNvPr id="257" name="Shape 257"/>
            <p:cNvPicPr preferRelativeResize="0"/>
            <p:nvPr/>
          </p:nvPicPr>
          <p:blipFill rotWithShape="1">
            <a:blip r:embed="rId4">
              <a:alphaModFix/>
            </a:blip>
            <a:srcRect t="0" b="0" r="0" l="0"/>
            <a:stretch/>
          </p:blipFill>
          <p:spPr>
            <a:xfrm>
              <a:off y="2829849" x="6265364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y="3725091" x="5865805"/>
              <a:ext cy="324299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 Web Client</a:t>
              </a:r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y="3629424" x="9771834"/>
            <a:ext cy="1277977" cx="1300189"/>
            <a:chOff y="2779218" x="7647910"/>
            <a:chExt cy="1278104" cx="1301099"/>
          </a:xfrm>
        </p:grpSpPr>
        <p:pic>
          <p:nvPicPr>
            <p:cNvPr id="260" name="Shape 260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2779218" x="7878763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Shape 261"/>
            <p:cNvSpPr txBox="1"/>
            <p:nvPr/>
          </p:nvSpPr>
          <p:spPr>
            <a:xfrm>
              <a:off y="3749523" x="7647910"/>
              <a:ext cy="307800" cx="13010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400" lang="en-US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  <p:sp>
        <p:nvSpPr>
          <p:cNvPr id="262" name="Shape 262"/>
          <p:cNvSpPr/>
          <p:nvPr/>
        </p:nvSpPr>
        <p:spPr>
          <a:xfrm>
            <a:off y="4016237" x="6092975"/>
            <a:ext cy="287399" cx="13659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y="421275" x="685800"/>
            <a:ext cy="833399" cx="105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Clotho 3.0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y="6737350" x="9050300"/>
            <a:ext cy="365099" cx="2743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5" name="Shape 265"/>
          <p:cNvSpPr/>
          <p:nvPr/>
        </p:nvSpPr>
        <p:spPr>
          <a:xfrm flipH="1">
            <a:off y="3809375" x="685849"/>
            <a:ext cy="2751899" cx="5145000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016242" x="2644992"/>
            <a:ext cy="504299" cx="121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4977745" x="2129363"/>
            <a:ext cy="1016400" cx="10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y="5908742" x="1967383"/>
            <a:ext cy="307800" cx="1340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y="5908740" x="4263077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y="5908756" x="1033185"/>
            <a:ext cy="307800" cx="1096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5908740" x="3051440"/>
            <a:ext cy="307800" cx="1319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lang="en-US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272" name="Shape 272"/>
          <p:cNvSpPr/>
          <p:nvPr/>
        </p:nvSpPr>
        <p:spPr>
          <a:xfrm>
            <a:off y="4016250" x="8750450"/>
            <a:ext cy="287399" cx="10164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541648" x="322835"/>
            <a:ext cy="811800" cx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360375" x="1193512"/>
            <a:ext cy="811800" cx="163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1431975" x="322824"/>
            <a:ext cy="932365" cx="117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1821937" x="1730225"/>
            <a:ext cy="428625" cx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2369936" x="4359299"/>
            <a:ext cy="1016400" cx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1462375" x="3947350"/>
            <a:ext cy="696549" cx="19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2417062" x="5975475"/>
            <a:ext cy="932375" cx="16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445237" x="5925512"/>
            <a:ext cy="730825" cx="170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3999562" x="1219412"/>
            <a:ext cy="624592" cx="61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4883375" x="1203998"/>
            <a:ext cy="365099" cx="7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5507700" x="1153625"/>
            <a:ext cy="365100" cx="84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4633460" x="3509850"/>
            <a:ext cy="624575" cx="41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y="5370950" x="3407700"/>
            <a:ext cy="537800" cx="6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y="5243986" x="4239675"/>
            <a:ext cy="622690" cx="136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y="4181350" x="4569458"/>
            <a:ext cy="932375" cx="70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