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27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8231-7C2F-394A-87D6-166567E61094}" type="datetimeFigureOut">
              <a:rPr lang="en-US" smtClean="0"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C970-5595-D044-8ED3-B00BC551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1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8231-7C2F-394A-87D6-166567E61094}" type="datetimeFigureOut">
              <a:rPr lang="en-US" smtClean="0"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C970-5595-D044-8ED3-B00BC551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4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8231-7C2F-394A-87D6-166567E61094}" type="datetimeFigureOut">
              <a:rPr lang="en-US" smtClean="0"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C970-5595-D044-8ED3-B00BC551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6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8231-7C2F-394A-87D6-166567E61094}" type="datetimeFigureOut">
              <a:rPr lang="en-US" smtClean="0"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C970-5595-D044-8ED3-B00BC551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9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8231-7C2F-394A-87D6-166567E61094}" type="datetimeFigureOut">
              <a:rPr lang="en-US" smtClean="0"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C970-5595-D044-8ED3-B00BC551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2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8231-7C2F-394A-87D6-166567E61094}" type="datetimeFigureOut">
              <a:rPr lang="en-US" smtClean="0"/>
              <a:t>8/21/13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C970-5595-D044-8ED3-B00BC551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7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8231-7C2F-394A-87D6-166567E61094}" type="datetimeFigureOut">
              <a:rPr lang="en-US" smtClean="0"/>
              <a:t>8/21/13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C970-5595-D044-8ED3-B00BC551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6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8231-7C2F-394A-87D6-166567E61094}" type="datetimeFigureOut">
              <a:rPr lang="en-US" smtClean="0"/>
              <a:t>8/21/13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C970-5595-D044-8ED3-B00BC551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0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8231-7C2F-394A-87D6-166567E61094}" type="datetimeFigureOut">
              <a:rPr lang="en-US" smtClean="0"/>
              <a:t>8/21/13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C970-5595-D044-8ED3-B00BC551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8231-7C2F-394A-87D6-166567E61094}" type="datetimeFigureOut">
              <a:rPr lang="en-US" smtClean="0"/>
              <a:t>8/21/13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C970-5595-D044-8ED3-B00BC551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8231-7C2F-394A-87D6-166567E61094}" type="datetimeFigureOut">
              <a:rPr lang="en-US" smtClean="0"/>
              <a:t>8/21/13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C970-5595-D044-8ED3-B00BC551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B8231-7C2F-394A-87D6-166567E61094}" type="datetimeFigureOut">
              <a:rPr lang="en-US" smtClean="0"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3C970-5595-D044-8ED3-B00BC551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3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-coun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41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423" y="4566282"/>
            <a:ext cx="19617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Design Space:</a:t>
            </a:r>
          </a:p>
          <a:p>
            <a:r>
              <a:rPr lang="en-US" dirty="0" smtClean="0"/>
              <a:t>3 Promoters</a:t>
            </a:r>
          </a:p>
          <a:p>
            <a:r>
              <a:rPr lang="en-US" dirty="0" smtClean="0"/>
              <a:t>4 </a:t>
            </a:r>
            <a:r>
              <a:rPr lang="en-US" dirty="0" err="1" smtClean="0"/>
              <a:t>Invertase</a:t>
            </a:r>
            <a:r>
              <a:rPr lang="en-US" dirty="0" smtClean="0"/>
              <a:t> Sites</a:t>
            </a:r>
          </a:p>
          <a:p>
            <a:r>
              <a:rPr lang="en-US" dirty="0" smtClean="0"/>
              <a:t>1 RBS</a:t>
            </a:r>
          </a:p>
          <a:p>
            <a:r>
              <a:rPr lang="en-US" dirty="0" smtClean="0"/>
              <a:t>2 Genes</a:t>
            </a:r>
          </a:p>
          <a:p>
            <a:r>
              <a:rPr lang="en-US" dirty="0" smtClean="0"/>
              <a:t>1 Reporter</a:t>
            </a:r>
          </a:p>
          <a:p>
            <a:r>
              <a:rPr lang="en-US" dirty="0" smtClean="0"/>
              <a:t>3 Terminators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0692" y="1206968"/>
            <a:ext cx="528216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latin typeface="Courier"/>
                <a:cs typeface="Courier"/>
              </a:rPr>
              <a:t>Device </a:t>
            </a:r>
            <a:r>
              <a:rPr lang="en-US" sz="1000" b="1" dirty="0" smtClean="0">
                <a:latin typeface="Courier"/>
                <a:cs typeface="Courier"/>
              </a:rPr>
              <a:t>Counter(</a:t>
            </a:r>
          </a:p>
          <a:p>
            <a:r>
              <a:rPr lang="en-US" sz="1000" b="1" dirty="0" smtClean="0">
                <a:latin typeface="Courier"/>
                <a:cs typeface="Courier"/>
              </a:rPr>
              <a:t>  Promoter</a:t>
            </a:r>
            <a:r>
              <a:rPr lang="en-US" sz="1000" b="1" dirty="0">
                <a:latin typeface="Courier"/>
                <a:cs typeface="Courier"/>
              </a:rPr>
              <a:t>, </a:t>
            </a:r>
          </a:p>
          <a:p>
            <a:r>
              <a:rPr lang="en-US" sz="1000" b="1" dirty="0" smtClean="0">
                <a:latin typeface="Courier"/>
                <a:cs typeface="Courier"/>
              </a:rPr>
              <a:t>  </a:t>
            </a:r>
            <a:r>
              <a:rPr lang="en-US" sz="1000" b="1" dirty="0" err="1" smtClean="0">
                <a:latin typeface="Courier"/>
                <a:cs typeface="Courier"/>
              </a:rPr>
              <a:t>InvertaseSite</a:t>
            </a:r>
            <a:r>
              <a:rPr lang="en-US" sz="1000" b="1" dirty="0">
                <a:latin typeface="Courier"/>
                <a:cs typeface="Courier"/>
              </a:rPr>
              <a:t>, -Promoter, RBS, Gene</a:t>
            </a:r>
            <a:r>
              <a:rPr lang="en-US" sz="1000" b="1" dirty="0" smtClean="0">
                <a:latin typeface="Courier"/>
                <a:cs typeface="Courier"/>
              </a:rPr>
              <a:t>, Terminator</a:t>
            </a:r>
            <a:r>
              <a:rPr lang="en-US" sz="1000" b="1" dirty="0">
                <a:latin typeface="Courier"/>
                <a:cs typeface="Courier"/>
              </a:rPr>
              <a:t>, -</a:t>
            </a:r>
            <a:r>
              <a:rPr lang="en-US" sz="1000" b="1" dirty="0" err="1">
                <a:latin typeface="Courier"/>
                <a:cs typeface="Courier"/>
              </a:rPr>
              <a:t>InvertaseSite</a:t>
            </a:r>
            <a:r>
              <a:rPr lang="en-US" sz="1000" b="1" dirty="0">
                <a:latin typeface="Courier"/>
                <a:cs typeface="Courier"/>
              </a:rPr>
              <a:t>, </a:t>
            </a:r>
          </a:p>
          <a:p>
            <a:r>
              <a:rPr lang="en-US" sz="1000" b="1" dirty="0" smtClean="0">
                <a:latin typeface="Courier"/>
                <a:cs typeface="Courier"/>
              </a:rPr>
              <a:t>  </a:t>
            </a:r>
            <a:r>
              <a:rPr lang="en-US" sz="1000" b="1" dirty="0" err="1" smtClean="0">
                <a:latin typeface="Courier"/>
                <a:cs typeface="Courier"/>
              </a:rPr>
              <a:t>InvertaseSite</a:t>
            </a:r>
            <a:r>
              <a:rPr lang="en-US" sz="1000" b="1" dirty="0">
                <a:latin typeface="Courier"/>
                <a:cs typeface="Courier"/>
              </a:rPr>
              <a:t>, -Promoter, RBS, Gene, Terminator, -</a:t>
            </a:r>
            <a:r>
              <a:rPr lang="en-US" sz="1000" b="1" dirty="0" err="1">
                <a:latin typeface="Courier"/>
                <a:cs typeface="Courier"/>
              </a:rPr>
              <a:t>InvertaseSite</a:t>
            </a:r>
            <a:r>
              <a:rPr lang="en-US" sz="1000" b="1" dirty="0">
                <a:latin typeface="Courier"/>
                <a:cs typeface="Courier"/>
              </a:rPr>
              <a:t>, </a:t>
            </a:r>
            <a:endParaRPr lang="en-US" sz="1000" b="1" dirty="0" smtClean="0">
              <a:latin typeface="Courier"/>
              <a:cs typeface="Courier"/>
            </a:endParaRPr>
          </a:p>
          <a:p>
            <a:r>
              <a:rPr lang="en-US" sz="1000" b="1" dirty="0">
                <a:latin typeface="Courier"/>
                <a:cs typeface="Courier"/>
              </a:rPr>
              <a:t> </a:t>
            </a:r>
            <a:r>
              <a:rPr lang="en-US" sz="1000" b="1" dirty="0" smtClean="0">
                <a:latin typeface="Courier"/>
                <a:cs typeface="Courier"/>
              </a:rPr>
              <a:t> RBS</a:t>
            </a:r>
            <a:r>
              <a:rPr lang="en-US" sz="1000" b="1" dirty="0">
                <a:latin typeface="Courier"/>
                <a:cs typeface="Courier"/>
              </a:rPr>
              <a:t>, Reporter, Terminator);</a:t>
            </a:r>
          </a:p>
        </p:txBody>
      </p:sp>
      <p:sp>
        <p:nvSpPr>
          <p:cNvPr id="7" name="Rectangle 6"/>
          <p:cNvSpPr/>
          <p:nvPr/>
        </p:nvSpPr>
        <p:spPr>
          <a:xfrm>
            <a:off x="210692" y="2068742"/>
            <a:ext cx="376439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latin typeface="Courier"/>
                <a:cs typeface="Courier"/>
              </a:rPr>
              <a:t>Rule r(</a:t>
            </a:r>
          </a:p>
          <a:p>
            <a:r>
              <a:rPr lang="en-US" sz="1000" b="1" dirty="0">
                <a:latin typeface="Courier"/>
                <a:cs typeface="Courier"/>
              </a:rPr>
              <a:t>	ON </a:t>
            </a:r>
            <a:r>
              <a:rPr lang="en-US" sz="1000" b="1" dirty="0" smtClean="0">
                <a:latin typeface="Courier"/>
                <a:cs typeface="Courier"/>
              </a:rPr>
              <a:t>Counter:</a:t>
            </a:r>
            <a:endParaRPr lang="en-US" sz="1000" b="1" dirty="0">
              <a:latin typeface="Courier"/>
              <a:cs typeface="Courier"/>
            </a:endParaRPr>
          </a:p>
          <a:p>
            <a:r>
              <a:rPr lang="en-US" sz="1000" b="1" dirty="0">
                <a:latin typeface="Courier"/>
                <a:cs typeface="Courier"/>
              </a:rPr>
              <a:t>		// - matching </a:t>
            </a:r>
            <a:r>
              <a:rPr lang="en-US" sz="1000" b="1" dirty="0" err="1">
                <a:latin typeface="Courier"/>
                <a:cs typeface="Courier"/>
              </a:rPr>
              <a:t>Invertase</a:t>
            </a:r>
            <a:r>
              <a:rPr lang="en-US" sz="1000" b="1" dirty="0">
                <a:latin typeface="Courier"/>
                <a:cs typeface="Courier"/>
              </a:rPr>
              <a:t> sites</a:t>
            </a:r>
          </a:p>
          <a:p>
            <a:r>
              <a:rPr lang="en-US" sz="1000" b="1" dirty="0">
                <a:latin typeface="Courier"/>
                <a:cs typeface="Courier"/>
              </a:rPr>
              <a:t>		</a:t>
            </a:r>
            <a:r>
              <a:rPr lang="en-US" sz="1000" b="1" dirty="0" smtClean="0">
                <a:latin typeface="Courier"/>
                <a:cs typeface="Courier"/>
              </a:rPr>
              <a:t>Counter[</a:t>
            </a:r>
            <a:r>
              <a:rPr lang="en-US" sz="1000" b="1" dirty="0">
                <a:latin typeface="Courier"/>
                <a:cs typeface="Courier"/>
              </a:rPr>
              <a:t>1] MATCHES </a:t>
            </a:r>
            <a:r>
              <a:rPr lang="en-US" sz="1000" b="1" dirty="0" smtClean="0">
                <a:latin typeface="Courier"/>
                <a:cs typeface="Courier"/>
              </a:rPr>
              <a:t>Counter[</a:t>
            </a:r>
            <a:r>
              <a:rPr lang="en-US" sz="1000" b="1" dirty="0">
                <a:latin typeface="Courier"/>
                <a:cs typeface="Courier"/>
              </a:rPr>
              <a:t>6]</a:t>
            </a:r>
          </a:p>
          <a:p>
            <a:r>
              <a:rPr lang="en-US" sz="1000" b="1" dirty="0">
                <a:latin typeface="Courier"/>
                <a:cs typeface="Courier"/>
              </a:rPr>
              <a:t>			AND</a:t>
            </a:r>
          </a:p>
          <a:p>
            <a:r>
              <a:rPr lang="en-US" sz="1000" b="1" dirty="0">
                <a:latin typeface="Courier"/>
                <a:cs typeface="Courier"/>
              </a:rPr>
              <a:t>		</a:t>
            </a:r>
            <a:r>
              <a:rPr lang="en-US" sz="1000" b="1" dirty="0" smtClean="0">
                <a:latin typeface="Courier"/>
                <a:cs typeface="Courier"/>
              </a:rPr>
              <a:t>Counter[</a:t>
            </a:r>
            <a:r>
              <a:rPr lang="en-US" sz="1000" b="1" dirty="0">
                <a:latin typeface="Courier"/>
                <a:cs typeface="Courier"/>
              </a:rPr>
              <a:t>7] MATCHES </a:t>
            </a:r>
            <a:r>
              <a:rPr lang="en-US" sz="1000" b="1" dirty="0" smtClean="0">
                <a:latin typeface="Courier"/>
                <a:cs typeface="Courier"/>
              </a:rPr>
              <a:t>Counter[</a:t>
            </a:r>
            <a:r>
              <a:rPr lang="en-US" sz="1000" b="1" dirty="0">
                <a:latin typeface="Courier"/>
                <a:cs typeface="Courier"/>
              </a:rPr>
              <a:t>12</a:t>
            </a:r>
            <a:r>
              <a:rPr lang="en-US" sz="1000" b="1" dirty="0" smtClean="0">
                <a:latin typeface="Courier"/>
                <a:cs typeface="Courier"/>
              </a:rPr>
              <a:t>]</a:t>
            </a:r>
          </a:p>
          <a:p>
            <a:r>
              <a:rPr lang="en-US" sz="1000" b="1" dirty="0">
                <a:latin typeface="Courier"/>
                <a:cs typeface="Courier"/>
              </a:rPr>
              <a:t>			</a:t>
            </a:r>
            <a:r>
              <a:rPr lang="en-US" sz="1000" b="1" dirty="0" smtClean="0">
                <a:latin typeface="Courier"/>
                <a:cs typeface="Courier"/>
              </a:rPr>
              <a:t>AND</a:t>
            </a:r>
            <a:r>
              <a:rPr lang="en-US" sz="1000" b="1" dirty="0">
                <a:latin typeface="Courier"/>
                <a:cs typeface="Courier"/>
              </a:rPr>
              <a:t>			</a:t>
            </a:r>
          </a:p>
          <a:p>
            <a:r>
              <a:rPr lang="en-US" sz="1000" b="1" dirty="0">
                <a:latin typeface="Courier"/>
                <a:cs typeface="Courier"/>
              </a:rPr>
              <a:t>		// - different </a:t>
            </a:r>
            <a:r>
              <a:rPr lang="en-US" sz="1000" b="1" dirty="0" err="1">
                <a:latin typeface="Courier"/>
                <a:cs typeface="Courier"/>
              </a:rPr>
              <a:t>Invertase</a:t>
            </a:r>
            <a:r>
              <a:rPr lang="en-US" sz="1000" b="1" dirty="0">
                <a:latin typeface="Courier"/>
                <a:cs typeface="Courier"/>
              </a:rPr>
              <a:t> sites</a:t>
            </a:r>
          </a:p>
          <a:p>
            <a:r>
              <a:rPr lang="en-US" sz="1000" b="1" dirty="0">
                <a:latin typeface="Courier"/>
                <a:cs typeface="Courier"/>
              </a:rPr>
              <a:t>		</a:t>
            </a:r>
            <a:r>
              <a:rPr lang="en-US" sz="1000" b="1" dirty="0" err="1">
                <a:latin typeface="Courier"/>
                <a:cs typeface="Courier"/>
              </a:rPr>
              <a:t>FRTf</a:t>
            </a:r>
            <a:r>
              <a:rPr lang="en-US" sz="1000" b="1" dirty="0">
                <a:latin typeface="Courier"/>
                <a:cs typeface="Courier"/>
              </a:rPr>
              <a:t> WITH </a:t>
            </a:r>
            <a:r>
              <a:rPr lang="en-US" sz="1000" b="1" dirty="0" err="1" smtClean="0">
                <a:latin typeface="Courier"/>
                <a:cs typeface="Courier"/>
              </a:rPr>
              <a:t>loxPf</a:t>
            </a:r>
            <a:endParaRPr lang="en-US" sz="1000" b="1" dirty="0" smtClean="0">
              <a:latin typeface="Courier"/>
              <a:cs typeface="Courier"/>
            </a:endParaRPr>
          </a:p>
          <a:p>
            <a:r>
              <a:rPr lang="en-US" sz="1000" b="1" dirty="0">
                <a:latin typeface="Courier"/>
                <a:cs typeface="Courier"/>
              </a:rPr>
              <a:t>			</a:t>
            </a:r>
            <a:r>
              <a:rPr lang="en-US" sz="1000" b="1" dirty="0" smtClean="0">
                <a:latin typeface="Courier"/>
                <a:cs typeface="Courier"/>
              </a:rPr>
              <a:t>AND</a:t>
            </a:r>
            <a:r>
              <a:rPr lang="en-US" sz="1000" b="1" dirty="0">
                <a:latin typeface="Courier"/>
                <a:cs typeface="Courier"/>
              </a:rPr>
              <a:t>			</a:t>
            </a:r>
          </a:p>
          <a:p>
            <a:r>
              <a:rPr lang="en-US" sz="1000" b="1" dirty="0">
                <a:latin typeface="Courier"/>
                <a:cs typeface="Courier"/>
              </a:rPr>
              <a:t>		// - GFP should be our reporter</a:t>
            </a:r>
          </a:p>
          <a:p>
            <a:r>
              <a:rPr lang="en-US" sz="1000" b="1" dirty="0">
                <a:latin typeface="Courier"/>
                <a:cs typeface="Courier"/>
              </a:rPr>
              <a:t>		CONTAINS </a:t>
            </a:r>
            <a:r>
              <a:rPr lang="en-US" sz="1000" b="1" dirty="0" err="1">
                <a:latin typeface="Courier"/>
                <a:cs typeface="Courier"/>
              </a:rPr>
              <a:t>gfp</a:t>
            </a:r>
            <a:r>
              <a:rPr lang="en-US" sz="1000" b="1" dirty="0">
                <a:latin typeface="Courier"/>
                <a:cs typeface="Courier"/>
              </a:rPr>
              <a:t>			</a:t>
            </a:r>
          </a:p>
          <a:p>
            <a:r>
              <a:rPr lang="en-US" sz="1000" b="1" dirty="0">
                <a:latin typeface="Courier"/>
                <a:cs typeface="Courier"/>
              </a:rPr>
              <a:t>);</a:t>
            </a:r>
          </a:p>
        </p:txBody>
      </p:sp>
      <p:pic>
        <p:nvPicPr>
          <p:cNvPr id="8" name="Picture 7" descr="concrete-count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75" y="1206968"/>
            <a:ext cx="3025710" cy="55994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3556" y="4597675"/>
            <a:ext cx="19617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Stats:</a:t>
            </a:r>
          </a:p>
          <a:p>
            <a:r>
              <a:rPr lang="en-US" dirty="0" smtClean="0"/>
              <a:t>Size			   16</a:t>
            </a:r>
          </a:p>
          <a:p>
            <a:r>
              <a:rPr lang="en-US" dirty="0" smtClean="0"/>
              <a:t>Possible	  746,496</a:t>
            </a:r>
          </a:p>
          <a:p>
            <a:r>
              <a:rPr lang="en-US" dirty="0" smtClean="0"/>
              <a:t>Rules		     4</a:t>
            </a:r>
          </a:p>
          <a:p>
            <a:r>
              <a:rPr lang="en-US" dirty="0" smtClean="0"/>
              <a:t>Valid	      5,832</a:t>
            </a:r>
          </a:p>
          <a:p>
            <a:endParaRPr lang="en-US" dirty="0"/>
          </a:p>
          <a:p>
            <a:r>
              <a:rPr lang="en-US" dirty="0" smtClean="0"/>
              <a:t>Runtime 	0.185sec</a:t>
            </a:r>
          </a:p>
        </p:txBody>
      </p:sp>
    </p:spTree>
    <p:extLst>
      <p:ext uri="{BB962C8B-B14F-4D97-AF65-F5344CB8AC3E}">
        <p14:creationId xmlns:p14="http://schemas.microsoft.com/office/powerpoint/2010/main" val="108621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66</Words>
  <Application>Microsoft Macintosh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Ernst Oberortner</dc:creator>
  <cp:lastModifiedBy>Ernst Oberortner</cp:lastModifiedBy>
  <cp:revision>25</cp:revision>
  <dcterms:created xsi:type="dcterms:W3CDTF">2013-08-21T19:11:40Z</dcterms:created>
  <dcterms:modified xsi:type="dcterms:W3CDTF">2013-08-21T19:35:04Z</dcterms:modified>
</cp:coreProperties>
</file>