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63" r:id="rId5"/>
    <p:sldId id="264" r:id="rId6"/>
    <p:sldId id="273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238F-C80B-1E4F-AA16-A49CE5A331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D5B3-3BA1-F34C-8B39-5B23C928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CCC7-A0B2-9A44-9717-2A190704B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3AA95-0370-6940-AE43-640199EB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C045-132B-4344-91D2-B12A26A3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3FF2-4A95-CF49-A2A2-EC14DA29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0C87-F497-C24D-95FA-42A0F945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DF9D-5691-9343-A22A-8C6F8C57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FE74-9120-6A4F-8F2F-8A707C15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324E7-0ED7-364D-BCB8-98E0846F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4178-DEA1-A64E-BAFC-1F2192F7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79C1-30F1-364C-98DA-6B8D4DCD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7802C-7792-6349-B6F4-31F6D109F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592E7-B365-8A48-88F5-FFD5D393A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99B2-D1E3-3C46-B2BD-D8EF7782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4602-2C18-9B47-A34D-3A9CC5ED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7C8-C577-5148-AA79-F317FC93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262E-D8C3-CA48-B0DA-ACA32039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67B-C889-1D4F-A170-57593890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311A-DB07-1C41-AFCF-4D0FD9E3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9F43-FB63-9240-9A0C-34ABA782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D4DC-3934-8148-8E09-7A15D2DA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24D3-E6D1-A844-A167-00CF12AB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1C91-8AE0-504C-AB16-BD7DBB41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AABC-5385-E141-A44B-501B1E16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838C-290E-D64A-B818-D5C578BD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4597-92C8-6643-94C6-7256790F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0CB5-B3AD-064A-A0F8-100B3231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E275-62D8-4748-B2A8-B9BA9249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C7B0C-2089-F046-A216-CB1A548C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E19C-3009-D643-B2C0-5D7B43FC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1522-8019-DF44-AF84-B31978EA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9456-B436-1743-8D86-45A7EBD0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52F7-F219-A042-863C-1DCA4BD6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E80C-4A85-BD41-97F1-EF26041D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9A01C-FE93-634E-96E1-4CF055D4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213C0-D605-4C4C-98B7-22DC6397B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5202E-EBF3-464A-B410-81B7AFE63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24D99-84A7-9544-A3CB-543BA9A9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0B7CA-8EA8-8A40-8046-D400040B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36EE0-79A8-8542-AC8B-C08633F8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C85B-2FF1-754D-A701-D1B21E3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9A86-C0C6-0846-85ED-3592236D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9D6F9-B683-5144-A84A-30F50881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A0DC-D07D-B044-92D2-34B853D8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D0DB2-8CCB-1C4C-A3AC-99A242ED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49CB9-0EAA-444C-939A-73F5A441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CEEB3-7C87-E34D-86E0-FE67A925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D019-250C-AB44-AD2C-AEC846D5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5D36-AA01-124F-8110-FF103C22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B85BC-C56C-374E-A83A-299E7BFE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F46D-0FAC-1F4C-B8CE-E9C54C37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000F2-9EC1-E347-8538-CEF9A5B3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65B6-83BF-8147-B39F-21B00777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85B0-04BA-9F49-B5AA-FD4929F0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ABBA8-F95F-574A-A1AA-09701FA6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CF71-9E9B-B04E-A14F-52F4AD88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47F49-4203-674E-AC98-797A33A5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1866-4F49-8949-89DE-684C8C2A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428E-DD2D-A647-9967-72631757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E0FF-826B-EA4F-8F61-367BC442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41DBF-1653-FF4C-9406-22084291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96893-FA1B-2B4F-B033-F2E46EA73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3142-F3A9-F34D-A795-4F880065BFB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6B84-FC64-C441-9BB2-4C42CD9A0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765A-5DD6-C047-8774-55C0D2CF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5688-F6AC-9943-87CB-EB9ACFC6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80B75-8542-E045-9545-E906F552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472"/>
            <a:ext cx="12192000" cy="3005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59CC4-75F3-994C-AFC1-757ACDE82E25}"/>
              </a:ext>
            </a:extLst>
          </p:cNvPr>
          <p:cNvSpPr txBox="1"/>
          <p:nvPr/>
        </p:nvSpPr>
        <p:spPr>
          <a:xfrm>
            <a:off x="0" y="6488668"/>
            <a:ext cx="364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 design from Densmore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40B6F-F513-164F-A596-2A2EB584D867}"/>
              </a:ext>
            </a:extLst>
          </p:cNvPr>
          <p:cNvSpPr/>
          <p:nvPr/>
        </p:nvSpPr>
        <p:spPr>
          <a:xfrm>
            <a:off x="0" y="1760706"/>
            <a:ext cx="3229583" cy="1410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EDC3-4D16-6948-92D9-A28D84C979C1}"/>
              </a:ext>
            </a:extLst>
          </p:cNvPr>
          <p:cNvSpPr txBox="1"/>
          <p:nvPr/>
        </p:nvSpPr>
        <p:spPr>
          <a:xfrm>
            <a:off x="0" y="1308491"/>
            <a:ext cx="616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slide redraws this densely connected section of the circuit</a:t>
            </a:r>
          </a:p>
        </p:txBody>
      </p:sp>
    </p:spTree>
    <p:extLst>
      <p:ext uri="{BB962C8B-B14F-4D97-AF65-F5344CB8AC3E}">
        <p14:creationId xmlns:p14="http://schemas.microsoft.com/office/powerpoint/2010/main" val="230939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C5D30-BC36-CE4F-8569-121197F2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7100"/>
            <a:ext cx="11315700" cy="5003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F09D67-8230-9040-A877-44AF0527AB0F}"/>
              </a:ext>
            </a:extLst>
          </p:cNvPr>
          <p:cNvSpPr txBox="1"/>
          <p:nvPr/>
        </p:nvSpPr>
        <p:spPr>
          <a:xfrm>
            <a:off x="77821" y="4053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24751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0CD94-D225-4F4D-93D7-6FB84A31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5" y="40532"/>
            <a:ext cx="10972800" cy="485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28BE5B-2CF8-5345-9EB3-758A9D172F7F}"/>
              </a:ext>
            </a:extLst>
          </p:cNvPr>
          <p:cNvSpPr txBox="1"/>
          <p:nvPr/>
        </p:nvSpPr>
        <p:spPr>
          <a:xfrm>
            <a:off x="77821" y="4053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7EA7B-2039-8146-BE90-34DE9859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4787900"/>
            <a:ext cx="55372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2C68B-8397-B645-96F5-CDFA56A073B0}"/>
              </a:ext>
            </a:extLst>
          </p:cNvPr>
          <p:cNvSpPr txBox="1"/>
          <p:nvPr/>
        </p:nvSpPr>
        <p:spPr>
          <a:xfrm>
            <a:off x="5241239" y="489193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06399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F4E03-5670-C144-8339-9A93AC37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832"/>
            <a:ext cx="12192000" cy="2617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FF1DE5-65A6-1143-89DB-C2DC2567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3626796"/>
            <a:ext cx="95123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D830C-BF13-F74D-845C-92B5D264C9A4}"/>
              </a:ext>
            </a:extLst>
          </p:cNvPr>
          <p:cNvSpPr txBox="1"/>
          <p:nvPr/>
        </p:nvSpPr>
        <p:spPr>
          <a:xfrm>
            <a:off x="77821" y="4053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E7804-9DF9-5244-9A64-38F493E8E682}"/>
              </a:ext>
            </a:extLst>
          </p:cNvPr>
          <p:cNvSpPr txBox="1"/>
          <p:nvPr/>
        </p:nvSpPr>
        <p:spPr>
          <a:xfrm>
            <a:off x="77821" y="319998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8</a:t>
            </a:r>
          </a:p>
        </p:txBody>
      </p:sp>
    </p:spTree>
    <p:extLst>
      <p:ext uri="{BB962C8B-B14F-4D97-AF65-F5344CB8AC3E}">
        <p14:creationId xmlns:p14="http://schemas.microsoft.com/office/powerpoint/2010/main" val="337789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7ED32-5E5F-2F43-B331-74402875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1905000"/>
            <a:ext cx="9512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EDD7E-E67B-7340-B8DD-3DCA5116C367}"/>
              </a:ext>
            </a:extLst>
          </p:cNvPr>
          <p:cNvSpPr txBox="1"/>
          <p:nvPr/>
        </p:nvSpPr>
        <p:spPr>
          <a:xfrm>
            <a:off x="107004" y="29989"/>
            <a:ext cx="490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Redrawn circuit (just to make visualization clearer)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2702D-8FD7-3442-9DBD-E13E18ED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" y="1251795"/>
            <a:ext cx="11634281" cy="383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B3533-5D65-2949-AB56-CA7565EC954C}"/>
              </a:ext>
            </a:extLst>
          </p:cNvPr>
          <p:cNvSpPr txBox="1"/>
          <p:nvPr/>
        </p:nvSpPr>
        <p:spPr>
          <a:xfrm>
            <a:off x="0" y="6488668"/>
            <a:ext cx="453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number in circle represents total fan out.</a:t>
            </a:r>
          </a:p>
        </p:txBody>
      </p:sp>
    </p:spTree>
    <p:extLst>
      <p:ext uri="{BB962C8B-B14F-4D97-AF65-F5344CB8AC3E}">
        <p14:creationId xmlns:p14="http://schemas.microsoft.com/office/powerpoint/2010/main" val="373034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4FCE83-E2E4-D043-91F3-79A2097CFF5B}"/>
              </a:ext>
            </a:extLst>
          </p:cNvPr>
          <p:cNvSpPr txBox="1"/>
          <p:nvPr/>
        </p:nvSpPr>
        <p:spPr>
          <a:xfrm>
            <a:off x="97277" y="132774"/>
            <a:ext cx="1141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Partitions w/ gate duplication. In order to minimize number of quorums required and simplify layering, we can add “redundant” gates. For ex, in this scheme, Gate 44 appears in 3 circuits.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8EB95-BCB0-F94A-90F6-FF6FEE23DAF9}"/>
              </a:ext>
            </a:extLst>
          </p:cNvPr>
          <p:cNvSpPr txBox="1"/>
          <p:nvPr/>
        </p:nvSpPr>
        <p:spPr>
          <a:xfrm>
            <a:off x="0" y="6400799"/>
            <a:ext cx="26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Bolded wires are quorums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EDD3D-2A5C-8F41-A4FA-D776F2A6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8" y="1827819"/>
            <a:ext cx="11663464" cy="339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06499-1089-8B4A-AFB8-92AC2601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820"/>
            <a:ext cx="12192000" cy="3922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C11EF-3931-2747-BE9C-C53E98956F17}"/>
              </a:ext>
            </a:extLst>
          </p:cNvPr>
          <p:cNvSpPr txBox="1"/>
          <p:nvPr/>
        </p:nvSpPr>
        <p:spPr>
          <a:xfrm>
            <a:off x="126460" y="175098"/>
            <a:ext cx="432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partitioning w/out gate duplication. </a:t>
            </a:r>
          </a:p>
        </p:txBody>
      </p:sp>
    </p:spTree>
    <p:extLst>
      <p:ext uri="{BB962C8B-B14F-4D97-AF65-F5344CB8AC3E}">
        <p14:creationId xmlns:p14="http://schemas.microsoft.com/office/powerpoint/2010/main" val="268921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BF71B-921E-5843-945C-EC116F52FD7C}"/>
              </a:ext>
            </a:extLst>
          </p:cNvPr>
          <p:cNvSpPr txBox="1"/>
          <p:nvPr/>
        </p:nvSpPr>
        <p:spPr>
          <a:xfrm>
            <a:off x="87549" y="97277"/>
            <a:ext cx="560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previous slide but highlighting how cells connect.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23F26-D1E1-264B-93B9-9E603F3B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987357"/>
            <a:ext cx="11935838" cy="56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543F4-61E9-004B-8D71-0C612D41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729"/>
            <a:ext cx="12192000" cy="2924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9B21E-8833-864A-8F20-621BD85B73F7}"/>
              </a:ext>
            </a:extLst>
          </p:cNvPr>
          <p:cNvSpPr txBox="1"/>
          <p:nvPr/>
        </p:nvSpPr>
        <p:spPr>
          <a:xfrm>
            <a:off x="87549" y="97277"/>
            <a:ext cx="3710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circuit diagram: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Partition group by group</a:t>
            </a:r>
          </a:p>
          <a:p>
            <a:pPr marL="285750" indent="-285750">
              <a:buFontTx/>
              <a:buChar char="-"/>
            </a:pPr>
            <a:r>
              <a:rPr lang="en-US" dirty="0"/>
              <a:t>Aim to use &lt;= 3 quorum channels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Don’t care about gate number/cell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9BF5-BC1E-FB48-89D9-F4F29928DAAA}"/>
              </a:ext>
            </a:extLst>
          </p:cNvPr>
          <p:cNvSpPr txBox="1"/>
          <p:nvPr/>
        </p:nvSpPr>
        <p:spPr>
          <a:xfrm>
            <a:off x="2052536" y="2297349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1F16E-30E8-CC4A-89FE-9881A60190D1}"/>
              </a:ext>
            </a:extLst>
          </p:cNvPr>
          <p:cNvSpPr txBox="1"/>
          <p:nvPr/>
        </p:nvSpPr>
        <p:spPr>
          <a:xfrm>
            <a:off x="0" y="4346643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9FD4E-6FA3-0D48-9F27-B46DC4326E31}"/>
              </a:ext>
            </a:extLst>
          </p:cNvPr>
          <p:cNvSpPr txBox="1"/>
          <p:nvPr/>
        </p:nvSpPr>
        <p:spPr>
          <a:xfrm>
            <a:off x="5522069" y="2991256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99FF5-5DC9-D34F-9FD8-25C65278643F}"/>
              </a:ext>
            </a:extLst>
          </p:cNvPr>
          <p:cNvSpPr txBox="1"/>
          <p:nvPr/>
        </p:nvSpPr>
        <p:spPr>
          <a:xfrm>
            <a:off x="3798437" y="4883211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71C54-AB3D-B242-B704-C7F0B124F70F}"/>
              </a:ext>
            </a:extLst>
          </p:cNvPr>
          <p:cNvSpPr txBox="1"/>
          <p:nvPr/>
        </p:nvSpPr>
        <p:spPr>
          <a:xfrm>
            <a:off x="6509211" y="4960156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0221-AF43-5E4E-ACA3-2BE18FFAE01D}"/>
              </a:ext>
            </a:extLst>
          </p:cNvPr>
          <p:cNvSpPr txBox="1"/>
          <p:nvPr/>
        </p:nvSpPr>
        <p:spPr>
          <a:xfrm>
            <a:off x="6895855" y="2991256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034C7-D20F-0D4C-B642-902B20793AE5}"/>
              </a:ext>
            </a:extLst>
          </p:cNvPr>
          <p:cNvSpPr txBox="1"/>
          <p:nvPr/>
        </p:nvSpPr>
        <p:spPr>
          <a:xfrm>
            <a:off x="8833340" y="5037099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6B5AF-73C3-D944-8D33-F241B27D12AE}"/>
              </a:ext>
            </a:extLst>
          </p:cNvPr>
          <p:cNvSpPr txBox="1"/>
          <p:nvPr/>
        </p:nvSpPr>
        <p:spPr>
          <a:xfrm>
            <a:off x="10104421" y="2345854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Group 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645EEC-A118-B640-A5B2-EBA627E5E454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895855" y="4500531"/>
            <a:ext cx="1" cy="45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A40BD-5B88-414B-8488-7DB4311F358B}"/>
              </a:ext>
            </a:extLst>
          </p:cNvPr>
          <p:cNvCxnSpPr>
            <a:cxnSpLocks/>
          </p:cNvCxnSpPr>
          <p:nvPr/>
        </p:nvCxnSpPr>
        <p:spPr>
          <a:xfrm flipH="1" flipV="1">
            <a:off x="9014298" y="4807288"/>
            <a:ext cx="182851" cy="345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DEA561-5221-8B48-9DF8-E4D2F8ADA5D0}"/>
              </a:ext>
            </a:extLst>
          </p:cNvPr>
          <p:cNvCxnSpPr>
            <a:cxnSpLocks/>
          </p:cNvCxnSpPr>
          <p:nvPr/>
        </p:nvCxnSpPr>
        <p:spPr>
          <a:xfrm flipV="1">
            <a:off x="9197149" y="5057079"/>
            <a:ext cx="203793" cy="7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8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B883FD-54F0-1F49-A959-3BA171C2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820"/>
            <a:ext cx="12192000" cy="3922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40833B-9770-844D-AA14-815162D816D5}"/>
              </a:ext>
            </a:extLst>
          </p:cNvPr>
          <p:cNvSpPr txBox="1"/>
          <p:nvPr/>
        </p:nvSpPr>
        <p:spPr>
          <a:xfrm>
            <a:off x="77821" y="4053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81126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9B625-AF4F-CB48-971A-0EFD57F5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279"/>
            <a:ext cx="12192000" cy="5613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6268B6-3B28-DF46-AB43-FBA96D93F714}"/>
              </a:ext>
            </a:extLst>
          </p:cNvPr>
          <p:cNvSpPr txBox="1"/>
          <p:nvPr/>
        </p:nvSpPr>
        <p:spPr>
          <a:xfrm>
            <a:off x="77821" y="4053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96419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13BD4-DE94-894F-9B31-AEFF56DF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788"/>
            <a:ext cx="12192000" cy="3290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7FD05-3F60-F246-B3AF-A450044DA20A}"/>
              </a:ext>
            </a:extLst>
          </p:cNvPr>
          <p:cNvSpPr txBox="1"/>
          <p:nvPr/>
        </p:nvSpPr>
        <p:spPr>
          <a:xfrm>
            <a:off x="136187" y="10862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58625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149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Zhang, Jing</cp:lastModifiedBy>
  <cp:revision>184</cp:revision>
  <dcterms:created xsi:type="dcterms:W3CDTF">2020-11-07T15:50:13Z</dcterms:created>
  <dcterms:modified xsi:type="dcterms:W3CDTF">2021-10-19T23:13:30Z</dcterms:modified>
</cp:coreProperties>
</file>