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3.png" ContentType="image/png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8004600" cy="501012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7397640" y="96480"/>
            <a:ext cx="3922200" cy="35978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 flipH="1" flipV="1">
            <a:off x="3391560" y="3501360"/>
            <a:ext cx="200520" cy="52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6">
                <a:lumMod val="40000"/>
                <a:lumOff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 flipH="1">
            <a:off x="2668680" y="1322640"/>
            <a:ext cx="117720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8005320" y="2386440"/>
            <a:ext cx="127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9060480" y="877680"/>
            <a:ext cx="360" cy="5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6">
                <a:lumMod val="40000"/>
                <a:lumOff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1993320" y="438840"/>
            <a:ext cx="439920" cy="107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 flipV="1">
            <a:off x="9153000" y="2687760"/>
            <a:ext cx="36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2734560" y="2155320"/>
            <a:ext cx="3236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9016200" y="1773720"/>
            <a:ext cx="3236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8865720" y="494640"/>
            <a:ext cx="459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3370320" y="3948120"/>
            <a:ext cx="459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1807200" y="0"/>
            <a:ext cx="3420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3817080" y="1053360"/>
            <a:ext cx="3297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7664400" y="2155320"/>
            <a:ext cx="3297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8997120" y="3329640"/>
            <a:ext cx="3420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9598320" y="1542960"/>
            <a:ext cx="3636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V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3454560" y="2130120"/>
            <a:ext cx="3636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V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56" name="Table 17"/>
          <p:cNvGraphicFramePr/>
          <p:nvPr/>
        </p:nvGraphicFramePr>
        <p:xfrm>
          <a:off x="121680" y="4771080"/>
          <a:ext cx="4624200" cy="1830240"/>
        </p:xfrm>
        <a:graphic>
          <a:graphicData uri="http://schemas.openxmlformats.org/drawingml/2006/table">
            <a:tbl>
              <a:tblPr/>
              <a:tblGrid>
                <a:gridCol w="492840"/>
                <a:gridCol w="1663920"/>
                <a:gridCol w="2467800"/>
              </a:tblGrid>
              <a:tr h="36612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48.445608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-68.828278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48.445506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-68.828260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48.445614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-68.828360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48.445711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-68.828440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Z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48.445670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-68.828395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57" name="CustomShape 18"/>
          <p:cNvSpPr/>
          <p:nvPr/>
        </p:nvSpPr>
        <p:spPr>
          <a:xfrm>
            <a:off x="6217920" y="5760720"/>
            <a:ext cx="502884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Sidescan file: scotsman5.xtf,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layback used: 27.53 meters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8595360" y="4023360"/>
            <a:ext cx="2377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OpenSidescan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4937760" y="512064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Caris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21"/>
          <p:cNvSpPr txBox="1"/>
          <p:nvPr/>
        </p:nvSpPr>
        <p:spPr>
          <a:xfrm>
            <a:off x="3657600" y="183240"/>
            <a:ext cx="5212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  <a:ea typeface="DejaVu Sans"/>
              </a:rPr>
              <a:t>P</a:t>
            </a:r>
            <a:r>
              <a:rPr b="1" lang="en-US" sz="1800" spc="-1" strike="noStrike">
                <a:latin typeface="Arial"/>
                <a:ea typeface="DejaVu Sans"/>
              </a:rPr>
              <a:t>o</a:t>
            </a:r>
            <a:r>
              <a:rPr b="1" lang="en-US" sz="1800" spc="-1" strike="noStrike">
                <a:latin typeface="Arial"/>
                <a:ea typeface="DejaVu Sans"/>
              </a:rPr>
              <a:t>s</a:t>
            </a:r>
            <a:r>
              <a:rPr b="1" lang="en-US" sz="1800" spc="-1" strike="noStrike">
                <a:latin typeface="Arial"/>
                <a:ea typeface="DejaVu Sans"/>
              </a:rPr>
              <a:t>it</a:t>
            </a:r>
            <a:r>
              <a:rPr b="1" lang="en-US" sz="1800" spc="-1" strike="noStrike">
                <a:latin typeface="Arial"/>
                <a:ea typeface="DejaVu Sans"/>
              </a:rPr>
              <a:t>i</a:t>
            </a:r>
            <a:r>
              <a:rPr b="1" lang="en-US" sz="1800" spc="-1" strike="noStrike">
                <a:latin typeface="Arial"/>
                <a:ea typeface="DejaVu Sans"/>
              </a:rPr>
              <a:t>o</a:t>
            </a:r>
            <a:r>
              <a:rPr b="1" lang="en-US" sz="1800" spc="-1" strike="noStrike">
                <a:latin typeface="Arial"/>
                <a:ea typeface="DejaVu Sans"/>
              </a:rPr>
              <a:t>n</a:t>
            </a:r>
            <a:r>
              <a:rPr b="1" lang="en-US" sz="1800" spc="-1" strike="noStrike">
                <a:latin typeface="Arial"/>
                <a:ea typeface="DejaVu Sans"/>
              </a:rPr>
              <a:t>s </a:t>
            </a:r>
            <a:r>
              <a:rPr b="1" lang="en-US" sz="1800" spc="-1" strike="noStrike">
                <a:latin typeface="Arial"/>
                <a:ea typeface="DejaVu Sans"/>
              </a:rPr>
              <a:t>p</a:t>
            </a:r>
            <a:r>
              <a:rPr b="1" lang="en-US" sz="1800" spc="-1" strike="noStrike">
                <a:latin typeface="Arial"/>
                <a:ea typeface="DejaVu Sans"/>
              </a:rPr>
              <a:t>r</a:t>
            </a:r>
            <a:r>
              <a:rPr b="1" lang="en-US" sz="1800" spc="-1" strike="noStrike">
                <a:latin typeface="Arial"/>
                <a:ea typeface="DejaVu Sans"/>
              </a:rPr>
              <a:t>o</a:t>
            </a:r>
            <a:r>
              <a:rPr b="1" lang="en-US" sz="1800" spc="-1" strike="noStrike">
                <a:latin typeface="Arial"/>
                <a:ea typeface="DejaVu Sans"/>
              </a:rPr>
              <a:t>v</a:t>
            </a:r>
            <a:r>
              <a:rPr b="1" lang="en-US" sz="1800" spc="-1" strike="noStrike">
                <a:latin typeface="Arial"/>
                <a:ea typeface="DejaVu Sans"/>
              </a:rPr>
              <a:t>i</a:t>
            </a:r>
            <a:r>
              <a:rPr b="1" lang="en-US" sz="1800" spc="-1" strike="noStrike">
                <a:latin typeface="Arial"/>
                <a:ea typeface="DejaVu Sans"/>
              </a:rPr>
              <a:t>d</a:t>
            </a:r>
            <a:r>
              <a:rPr b="1" lang="en-US" sz="1800" spc="-1" strike="noStrike">
                <a:latin typeface="Arial"/>
                <a:ea typeface="DejaVu Sans"/>
              </a:rPr>
              <a:t>e</a:t>
            </a:r>
            <a:r>
              <a:rPr b="1" lang="en-US" sz="1800" spc="-1" strike="noStrike">
                <a:latin typeface="Arial"/>
                <a:ea typeface="DejaVu Sans"/>
              </a:rPr>
              <a:t>d </a:t>
            </a:r>
            <a:r>
              <a:rPr b="1" lang="en-US" sz="1800" spc="-1" strike="noStrike">
                <a:latin typeface="Arial"/>
              </a:rPr>
              <a:t>2</a:t>
            </a:r>
            <a:r>
              <a:rPr b="1" lang="en-US" sz="1800" spc="-1" strike="noStrike">
                <a:latin typeface="Arial"/>
              </a:rPr>
              <a:t>0</a:t>
            </a:r>
            <a:r>
              <a:rPr b="1" lang="en-US" sz="1800" spc="-1" strike="noStrike">
                <a:latin typeface="Arial"/>
              </a:rPr>
              <a:t>2</a:t>
            </a:r>
            <a:r>
              <a:rPr b="1" lang="en-US" sz="1800" spc="-1" strike="noStrike">
                <a:latin typeface="Arial"/>
              </a:rPr>
              <a:t>0</a:t>
            </a:r>
            <a:r>
              <a:rPr b="1" lang="en-US" sz="1800" spc="-1" strike="noStrike">
                <a:latin typeface="Arial"/>
              </a:rPr>
              <a:t>-</a:t>
            </a:r>
            <a:r>
              <a:rPr b="1" lang="en-US" sz="1800" spc="-1" strike="noStrike">
                <a:latin typeface="Arial"/>
              </a:rPr>
              <a:t>0</a:t>
            </a:r>
            <a:r>
              <a:rPr b="1" lang="en-US" sz="1800" spc="-1" strike="noStrike">
                <a:latin typeface="Arial"/>
              </a:rPr>
              <a:t>3</a:t>
            </a:r>
            <a:r>
              <a:rPr b="1" lang="en-US" sz="1800" spc="-1" strike="noStrike">
                <a:latin typeface="Arial"/>
              </a:rPr>
              <a:t>-</a:t>
            </a:r>
            <a:r>
              <a:rPr b="1" lang="en-US" sz="1800" spc="-1" strike="noStrike">
                <a:latin typeface="Arial"/>
              </a:rPr>
              <a:t>2</a:t>
            </a:r>
            <a:r>
              <a:rPr b="1" lang="en-US" sz="1800" spc="-1" strike="noStrike">
                <a:latin typeface="Arial"/>
              </a:rPr>
              <a:t>4</a:t>
            </a:r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93320" y="438840"/>
            <a:ext cx="439920" cy="107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 flipV="1">
            <a:off x="9153000" y="2687760"/>
            <a:ext cx="36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2734560" y="2155320"/>
            <a:ext cx="3236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9016200" y="1773720"/>
            <a:ext cx="3236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8865720" y="494640"/>
            <a:ext cx="459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370320" y="3948120"/>
            <a:ext cx="459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1807200" y="0"/>
            <a:ext cx="3420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3817080" y="1053360"/>
            <a:ext cx="3297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7664400" y="2155320"/>
            <a:ext cx="3297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Z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8997120" y="3329640"/>
            <a:ext cx="3420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" name="CustomShape 11"/>
          <p:cNvSpPr/>
          <p:nvPr/>
        </p:nvSpPr>
        <p:spPr>
          <a:xfrm>
            <a:off x="9598320" y="1542960"/>
            <a:ext cx="3636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V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" name="CustomShape 12"/>
          <p:cNvSpPr/>
          <p:nvPr/>
        </p:nvSpPr>
        <p:spPr>
          <a:xfrm>
            <a:off x="3454560" y="2130120"/>
            <a:ext cx="3636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46" strike="noStrike">
                <a:solidFill>
                  <a:srgbClr val="fefefd"/>
                </a:solidFill>
                <a:latin typeface="Calibri"/>
                <a:ea typeface="DejaVu Sans"/>
              </a:rPr>
              <a:t>V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73" name="Table 13"/>
          <p:cNvGraphicFramePr/>
          <p:nvPr/>
        </p:nvGraphicFramePr>
        <p:xfrm>
          <a:off x="121680" y="4771080"/>
          <a:ext cx="4624200" cy="1830240"/>
        </p:xfrm>
        <a:graphic>
          <a:graphicData uri="http://schemas.openxmlformats.org/drawingml/2006/table">
            <a:tbl>
              <a:tblPr/>
              <a:tblGrid>
                <a:gridCol w="492840"/>
                <a:gridCol w="1663920"/>
                <a:gridCol w="2467800"/>
              </a:tblGrid>
              <a:tr h="366120"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48.445606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-68.828392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74" name="CustomShape 14"/>
          <p:cNvSpPr/>
          <p:nvPr/>
        </p:nvSpPr>
        <p:spPr>
          <a:xfrm>
            <a:off x="6217920" y="5760720"/>
            <a:ext cx="502884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Sidescan file: scotsman5.xtf,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layback used: 27.53 meters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15"/>
          <p:cNvSpPr/>
          <p:nvPr/>
        </p:nvSpPr>
        <p:spPr>
          <a:xfrm>
            <a:off x="8595360" y="4023360"/>
            <a:ext cx="2377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OpenSidescan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16"/>
          <p:cNvSpPr/>
          <p:nvPr/>
        </p:nvSpPr>
        <p:spPr>
          <a:xfrm>
            <a:off x="4937760" y="512064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Caris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Shape 17"/>
          <p:cNvSpPr txBox="1"/>
          <p:nvPr/>
        </p:nvSpPr>
        <p:spPr>
          <a:xfrm>
            <a:off x="3657600" y="18324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  <a:ea typeface="DejaVu Sans"/>
              </a:rPr>
              <a:t>Positions </a:t>
            </a:r>
            <a:r>
              <a:rPr b="1" lang="en-US" sz="1800" spc="-1" strike="noStrike">
                <a:latin typeface="Arial"/>
                <a:ea typeface="DejaVu Sans"/>
              </a:rPr>
              <a:t>provided </a:t>
            </a:r>
            <a:r>
              <a:rPr b="1" lang="en-US" sz="1800" spc="-1" strike="noStrike">
                <a:latin typeface="Arial"/>
              </a:rPr>
              <a:t>2020-03-</a:t>
            </a:r>
            <a:r>
              <a:rPr b="1" lang="en-US" sz="1800" spc="-1" strike="noStrike">
                <a:latin typeface="Arial"/>
              </a:rPr>
              <a:t>24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850160" y="274320"/>
            <a:ext cx="3427920" cy="3580560"/>
          </a:xfrm>
          <a:prstGeom prst="rect">
            <a:avLst/>
          </a:prstGeom>
          <a:ln>
            <a:noFill/>
          </a:ln>
        </p:spPr>
      </p:pic>
      <p:sp>
        <p:nvSpPr>
          <p:cNvPr id="79" name="TextShape 18"/>
          <p:cNvSpPr txBox="1"/>
          <p:nvPr/>
        </p:nvSpPr>
        <p:spPr>
          <a:xfrm>
            <a:off x="3156120" y="1005840"/>
            <a:ext cx="4694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: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LibreOffice/6.1.5.2$Linux_ARM_EABI LibreOffice_project/10$Build-2</Application>
  <Words>25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2020-03-17T18:17:37Z</dcterms:created>
  <dc:creator>Windows User</dc:creator>
  <dc:description/>
  <dc:language>en-US</dc:language>
  <cp:lastModifiedBy/>
  <dcterms:modified xsi:type="dcterms:W3CDTF">2020-03-25T10:53:31Z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