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4"/>
  </p:notesMasterIdLst>
  <p:sldIdLst>
    <p:sldId id="468" r:id="rId3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AD47"/>
    <a:srgbClr val="FFFFCC"/>
    <a:srgbClr val="A12B2A"/>
    <a:srgbClr val="CF3339"/>
    <a:srgbClr val="DB8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12B36-8141-40EB-91BE-7C3088EFF2D0}" v="92" dt="2025-09-08T23:53:21.0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8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2CF4-6777-45DA-8682-7B9A3532717B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BAB13-F7DA-4D13-9AEF-53EC50F1FA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54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041B-F094-4C47-BC0C-7631F3CCE4EA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99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65A13-4B61-9BFA-A95D-C126817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19400"/>
            <a:ext cx="17340263" cy="47037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54141-D443-904F-80FA-274389B7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7567613"/>
            <a:ext cx="17340263" cy="24749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1C874-EC5A-7796-5547-6B69E8B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89A3B-3249-99B8-9EE1-0261628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B7B6F-4A10-4656-1C85-EC652B32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5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B203D-68F3-C06E-C8F8-EF8C155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67B46-E599-E1F6-D1F7-01167EAAA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713" y="3009900"/>
            <a:ext cx="8593137" cy="717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4F2C7-C68D-0BFC-EDC4-5ABC0F29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8250" y="3009900"/>
            <a:ext cx="8593138" cy="717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07BE9D-0897-6B13-5462-BCFADDF4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40E61-8DF5-FCAB-4B16-0C9399A6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7017E-C3C0-ACEC-C4A6-F0E61672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18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B000B-DE69-EA49-FB7C-86667F18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21859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64EEEB-4F42-84C5-F7BF-E8A9FA84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300" y="2771775"/>
            <a:ext cx="8505825" cy="1358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DA6665-D712-7B26-84F2-AEE7813C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300" y="4130675"/>
            <a:ext cx="8505825" cy="60769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E44B2C-D145-0F33-A49B-5A3BCEBE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463" y="2771775"/>
            <a:ext cx="8547100" cy="1358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804FB8-9A8C-AEDC-D628-FE04E502A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463" y="4130675"/>
            <a:ext cx="8547100" cy="60769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1A7C07-C420-1830-0B67-3845668C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308A82-6217-11EC-04D5-62397AC5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9758FA-2115-5A35-7F5F-EEF3C7B4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89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8E88E-2DA0-17B2-811D-3260DDCC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1AC189-772A-6746-2B8B-02E0E06D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05F7FC-924D-32C3-F3A9-2FF774BD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E25A4-EB07-A343-EE23-9E829A9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5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CCA447-AA7B-1F7F-F6DF-700A87D4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FCB3A4-0036-F4C2-CFCB-D1CA972E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823956-A4B8-74A0-C681-41752047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81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AD17-6201-649C-262F-C223C061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12D4D-389A-3481-5A22-4907F908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100" y="1628775"/>
            <a:ext cx="10177463" cy="8035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E78064-2BEA-1BFD-42F5-CF963AB6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300" y="3392488"/>
            <a:ext cx="6484938" cy="6286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53378-654B-CD32-63DA-C9C2B4DD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91CA3-DCD0-2225-1D26-3A3DB423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8DD95-134E-AE8F-D176-75E4D92F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79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0241-3FF7-6004-BF5D-BCD659B9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AB47C6-DC3A-B410-F1AA-DC740E71E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7100" y="1628775"/>
            <a:ext cx="10177463" cy="8035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6A0B80-CE6F-0D5C-982F-6953F004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300" y="3392488"/>
            <a:ext cx="6484938" cy="6286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605B03-C692-D089-444A-A013F805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26C9F-C8AD-F288-52E5-443A5A14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DDB650-5602-EAA6-6DF1-A05FC3AC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831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EBC44-0080-554A-5C2E-E07A914D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B3B0EC-47B9-3ED3-F38B-0AF4549E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22864-DB48-3082-717A-E27D0FC4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99C46-6114-FCBF-366C-0F645985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51B33-EB04-012D-72EF-CEF4BB70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030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D3EDB2-6B72-EBB5-4390-AE6F32739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7513" y="601663"/>
            <a:ext cx="4333875" cy="95853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A8995D-8797-ED77-AFB1-3405F87A1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713" y="601663"/>
            <a:ext cx="12852400" cy="95853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EFCDB-1A29-6296-0CBC-39C1BDCF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D06C4-556F-A596-735F-27BC17C9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D7B2C-FC9C-D2B0-E5C9-66A1E3D2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9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22CF2E-3C5C-DABC-3044-59CE7730F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" y="244475"/>
            <a:ext cx="3656149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40461E0-EE7E-CF34-A245-30EC8B0E31DB}"/>
              </a:ext>
            </a:extLst>
          </p:cNvPr>
          <p:cNvGrpSpPr/>
          <p:nvPr userDrawn="1"/>
        </p:nvGrpSpPr>
        <p:grpSpPr>
          <a:xfrm>
            <a:off x="14490486" y="0"/>
            <a:ext cx="5613914" cy="3428396"/>
            <a:chOff x="14490486" y="0"/>
            <a:chExt cx="5613914" cy="3428396"/>
          </a:xfrm>
        </p:grpSpPr>
        <p:sp>
          <p:nvSpPr>
            <p:cNvPr id="9" name="object 68">
              <a:extLst>
                <a:ext uri="{FF2B5EF4-FFF2-40B4-BE49-F238E27FC236}">
                  <a16:creationId xmlns:a16="http://schemas.microsoft.com/office/drawing/2014/main" id="{CC9FFEBA-EF56-CF3B-3F68-31A22200B25B}"/>
                </a:ext>
              </a:extLst>
            </p:cNvPr>
            <p:cNvSpPr/>
            <p:nvPr/>
          </p:nvSpPr>
          <p:spPr>
            <a:xfrm>
              <a:off x="14490486" y="0"/>
              <a:ext cx="1397000" cy="847090"/>
            </a:xfrm>
            <a:custGeom>
              <a:avLst/>
              <a:gdLst/>
              <a:ahLst/>
              <a:cxnLst/>
              <a:rect l="l" t="t" r="r" b="b"/>
              <a:pathLst>
                <a:path w="1397000" h="847090">
                  <a:moveTo>
                    <a:pt x="1396997" y="0"/>
                  </a:moveTo>
                  <a:lnTo>
                    <a:pt x="0" y="0"/>
                  </a:lnTo>
                  <a:lnTo>
                    <a:pt x="1396997" y="847043"/>
                  </a:lnTo>
                  <a:lnTo>
                    <a:pt x="1396997" y="0"/>
                  </a:lnTo>
                  <a:close/>
                </a:path>
              </a:pathLst>
            </a:custGeom>
            <a:solidFill>
              <a:srgbClr val="AEA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0">
              <a:extLst>
                <a:ext uri="{FF2B5EF4-FFF2-40B4-BE49-F238E27FC236}">
                  <a16:creationId xmlns:a16="http://schemas.microsoft.com/office/drawing/2014/main" id="{AE20E8AE-C887-716A-5F2A-56CBC9CEABDA}"/>
                </a:ext>
              </a:extLst>
            </p:cNvPr>
            <p:cNvSpPr/>
            <p:nvPr/>
          </p:nvSpPr>
          <p:spPr>
            <a:xfrm>
              <a:off x="19019820" y="2113311"/>
              <a:ext cx="1084580" cy="1315085"/>
            </a:xfrm>
            <a:custGeom>
              <a:avLst/>
              <a:gdLst/>
              <a:ahLst/>
              <a:cxnLst/>
              <a:rect l="l" t="t" r="r" b="b"/>
              <a:pathLst>
                <a:path w="1084580" h="1315085">
                  <a:moveTo>
                    <a:pt x="1084278" y="0"/>
                  </a:moveTo>
                  <a:lnTo>
                    <a:pt x="0" y="657424"/>
                  </a:lnTo>
                  <a:lnTo>
                    <a:pt x="1084278" y="1314848"/>
                  </a:lnTo>
                  <a:lnTo>
                    <a:pt x="1084278" y="0"/>
                  </a:lnTo>
                  <a:close/>
                </a:path>
              </a:pathLst>
            </a:custGeom>
            <a:solidFill>
              <a:srgbClr val="D73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1">
              <a:extLst>
                <a:ext uri="{FF2B5EF4-FFF2-40B4-BE49-F238E27FC236}">
                  <a16:creationId xmlns:a16="http://schemas.microsoft.com/office/drawing/2014/main" id="{C8E68EDA-9976-5E17-75F2-43A6B86EDFB9}"/>
                </a:ext>
              </a:extLst>
            </p:cNvPr>
            <p:cNvSpPr/>
            <p:nvPr/>
          </p:nvSpPr>
          <p:spPr>
            <a:xfrm>
              <a:off x="18967048" y="987913"/>
              <a:ext cx="1137285" cy="1734820"/>
            </a:xfrm>
            <a:custGeom>
              <a:avLst/>
              <a:gdLst/>
              <a:ahLst/>
              <a:cxnLst/>
              <a:rect l="l" t="t" r="r" b="b"/>
              <a:pathLst>
                <a:path w="1137284" h="1734820">
                  <a:moveTo>
                    <a:pt x="0" y="0"/>
                  </a:moveTo>
                  <a:lnTo>
                    <a:pt x="0" y="1734376"/>
                  </a:lnTo>
                  <a:lnTo>
                    <a:pt x="1137050" y="1044964"/>
                  </a:lnTo>
                  <a:lnTo>
                    <a:pt x="1137050" y="689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D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2">
              <a:extLst>
                <a:ext uri="{FF2B5EF4-FFF2-40B4-BE49-F238E27FC236}">
                  <a16:creationId xmlns:a16="http://schemas.microsoft.com/office/drawing/2014/main" id="{6965FA4F-E840-6233-53F7-C0370EA66FE7}"/>
                </a:ext>
              </a:extLst>
            </p:cNvPr>
            <p:cNvSpPr/>
            <p:nvPr/>
          </p:nvSpPr>
          <p:spPr>
            <a:xfrm>
              <a:off x="17465190" y="0"/>
              <a:ext cx="1430655" cy="892810"/>
            </a:xfrm>
            <a:custGeom>
              <a:avLst/>
              <a:gdLst/>
              <a:ahLst/>
              <a:cxnLst/>
              <a:rect l="l" t="t" r="r" b="b"/>
              <a:pathLst>
                <a:path w="1430655" h="892810">
                  <a:moveTo>
                    <a:pt x="1430239" y="0"/>
                  </a:moveTo>
                  <a:lnTo>
                    <a:pt x="41670" y="0"/>
                  </a:lnTo>
                  <a:lnTo>
                    <a:pt x="0" y="25265"/>
                  </a:lnTo>
                  <a:lnTo>
                    <a:pt x="1430239" y="892453"/>
                  </a:lnTo>
                  <a:lnTo>
                    <a:pt x="1430239" y="0"/>
                  </a:lnTo>
                  <a:close/>
                </a:path>
              </a:pathLst>
            </a:custGeom>
            <a:solidFill>
              <a:srgbClr val="A4C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3">
              <a:extLst>
                <a:ext uri="{FF2B5EF4-FFF2-40B4-BE49-F238E27FC236}">
                  <a16:creationId xmlns:a16="http://schemas.microsoft.com/office/drawing/2014/main" id="{B64EB338-94CE-0FEA-E604-9A94A2500E44}"/>
                </a:ext>
              </a:extLst>
            </p:cNvPr>
            <p:cNvSpPr/>
            <p:nvPr/>
          </p:nvSpPr>
          <p:spPr>
            <a:xfrm>
              <a:off x="17467072" y="993417"/>
              <a:ext cx="1430655" cy="1734820"/>
            </a:xfrm>
            <a:custGeom>
              <a:avLst/>
              <a:gdLst/>
              <a:ahLst/>
              <a:cxnLst/>
              <a:rect l="l" t="t" r="r" b="b"/>
              <a:pathLst>
                <a:path w="1430655" h="1734820">
                  <a:moveTo>
                    <a:pt x="1430228" y="0"/>
                  </a:moveTo>
                  <a:lnTo>
                    <a:pt x="0" y="867177"/>
                  </a:lnTo>
                  <a:lnTo>
                    <a:pt x="1430228" y="1734376"/>
                  </a:lnTo>
                  <a:lnTo>
                    <a:pt x="1430228" y="0"/>
                  </a:lnTo>
                  <a:close/>
                </a:path>
              </a:pathLst>
            </a:custGeom>
            <a:solidFill>
              <a:srgbClr val="D73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4">
              <a:extLst>
                <a:ext uri="{FF2B5EF4-FFF2-40B4-BE49-F238E27FC236}">
                  <a16:creationId xmlns:a16="http://schemas.microsoft.com/office/drawing/2014/main" id="{E7C9F7E3-448B-347A-626E-0D701F46EFA3}"/>
                </a:ext>
              </a:extLst>
            </p:cNvPr>
            <p:cNvSpPr/>
            <p:nvPr/>
          </p:nvSpPr>
          <p:spPr>
            <a:xfrm>
              <a:off x="17440784" y="76885"/>
              <a:ext cx="1430655" cy="1734820"/>
            </a:xfrm>
            <a:custGeom>
              <a:avLst/>
              <a:gdLst/>
              <a:ahLst/>
              <a:cxnLst/>
              <a:rect l="l" t="t" r="r" b="b"/>
              <a:pathLst>
                <a:path w="1430655" h="1734820">
                  <a:moveTo>
                    <a:pt x="0" y="0"/>
                  </a:moveTo>
                  <a:lnTo>
                    <a:pt x="0" y="1734376"/>
                  </a:lnTo>
                  <a:lnTo>
                    <a:pt x="1430239" y="867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8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5">
              <a:extLst>
                <a:ext uri="{FF2B5EF4-FFF2-40B4-BE49-F238E27FC236}">
                  <a16:creationId xmlns:a16="http://schemas.microsoft.com/office/drawing/2014/main" id="{64765120-2EDB-1927-31C8-27B5CFFBFFBB}"/>
                </a:ext>
              </a:extLst>
            </p:cNvPr>
            <p:cNvSpPr/>
            <p:nvPr/>
          </p:nvSpPr>
          <p:spPr>
            <a:xfrm>
              <a:off x="15955450" y="69607"/>
              <a:ext cx="1430655" cy="1734820"/>
            </a:xfrm>
            <a:custGeom>
              <a:avLst/>
              <a:gdLst/>
              <a:ahLst/>
              <a:cxnLst/>
              <a:rect l="l" t="t" r="r" b="b"/>
              <a:pathLst>
                <a:path w="1430655" h="1734820">
                  <a:moveTo>
                    <a:pt x="1430239" y="0"/>
                  </a:moveTo>
                  <a:lnTo>
                    <a:pt x="0" y="867188"/>
                  </a:lnTo>
                  <a:lnTo>
                    <a:pt x="1430239" y="1734376"/>
                  </a:lnTo>
                  <a:lnTo>
                    <a:pt x="1430239" y="0"/>
                  </a:lnTo>
                  <a:close/>
                </a:path>
              </a:pathLst>
            </a:custGeom>
            <a:solidFill>
              <a:srgbClr val="FFC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6">
              <a:extLst>
                <a:ext uri="{FF2B5EF4-FFF2-40B4-BE49-F238E27FC236}">
                  <a16:creationId xmlns:a16="http://schemas.microsoft.com/office/drawing/2014/main" id="{80E56C4A-3A82-4466-7D83-5128B9CDFAD2}"/>
                </a:ext>
              </a:extLst>
            </p:cNvPr>
            <p:cNvSpPr/>
            <p:nvPr/>
          </p:nvSpPr>
          <p:spPr>
            <a:xfrm>
              <a:off x="15934284" y="5"/>
              <a:ext cx="1443355" cy="2748280"/>
            </a:xfrm>
            <a:custGeom>
              <a:avLst/>
              <a:gdLst/>
              <a:ahLst/>
              <a:cxnLst/>
              <a:rect l="l" t="t" r="r" b="b"/>
              <a:pathLst>
                <a:path w="1443355" h="2748280">
                  <a:moveTo>
                    <a:pt x="1430235" y="1880666"/>
                  </a:moveTo>
                  <a:lnTo>
                    <a:pt x="0" y="1013472"/>
                  </a:lnTo>
                  <a:lnTo>
                    <a:pt x="0" y="2747848"/>
                  </a:lnTo>
                  <a:lnTo>
                    <a:pt x="1430235" y="1880666"/>
                  </a:lnTo>
                  <a:close/>
                </a:path>
                <a:path w="1443355" h="2748280">
                  <a:moveTo>
                    <a:pt x="1443164" y="0"/>
                  </a:moveTo>
                  <a:lnTo>
                    <a:pt x="17716" y="0"/>
                  </a:lnTo>
                  <a:lnTo>
                    <a:pt x="17716" y="864285"/>
                  </a:lnTo>
                  <a:lnTo>
                    <a:pt x="144316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7">
              <a:extLst>
                <a:ext uri="{FF2B5EF4-FFF2-40B4-BE49-F238E27FC236}">
                  <a16:creationId xmlns:a16="http://schemas.microsoft.com/office/drawing/2014/main" id="{663C4322-493B-39A8-18DA-A8653D615740}"/>
                </a:ext>
              </a:extLst>
            </p:cNvPr>
            <p:cNvSpPr/>
            <p:nvPr/>
          </p:nvSpPr>
          <p:spPr>
            <a:xfrm>
              <a:off x="18950964" y="0"/>
              <a:ext cx="1153160" cy="907415"/>
            </a:xfrm>
            <a:custGeom>
              <a:avLst/>
              <a:gdLst/>
              <a:ahLst/>
              <a:cxnLst/>
              <a:rect l="l" t="t" r="r" b="b"/>
              <a:pathLst>
                <a:path w="1153159" h="907415">
                  <a:moveTo>
                    <a:pt x="1153134" y="0"/>
                  </a:moveTo>
                  <a:lnTo>
                    <a:pt x="0" y="0"/>
                  </a:lnTo>
                  <a:lnTo>
                    <a:pt x="0" y="907411"/>
                  </a:lnTo>
                  <a:lnTo>
                    <a:pt x="1153134" y="208233"/>
                  </a:lnTo>
                  <a:lnTo>
                    <a:pt x="1153134" y="0"/>
                  </a:lnTo>
                  <a:close/>
                </a:path>
              </a:pathLst>
            </a:custGeom>
            <a:solidFill>
              <a:srgbClr val="00A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CF28-B574-2FEA-00AA-4AD51C07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6000A-895C-6977-46B5-09638B04ED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E524F-9B40-D0F5-371B-3421DD60D0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B87BA5-8E9F-449A-155C-8257A6A2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8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D0CCB-4FFD-D76C-2516-7E388FCA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4478667"/>
            <a:ext cx="17339786" cy="3045193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21056-E582-22D1-6201-8C5FC793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609077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B76F7-CED7-0277-AFCB-6886CB51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856A6FAC-9192-436B-870E-80DDE60983C7}" type="datetimeFigureOut">
              <a:rPr lang="es-CO" smtClean="0"/>
              <a:t>9/09/2025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8B0CA-24C5-6F63-CBFA-9062B6F2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FA383-2ECC-136F-2454-358FD4FC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C74CBB0B-5D0C-43FE-9043-22172208F6F8}" type="slidenum">
              <a:rPr lang="es-CO" smtClean="0"/>
              <a:t>‹Nº›</a:t>
            </a:fld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7EF9BC-1CAC-AE62-9531-89AD04E50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1" y="286055"/>
            <a:ext cx="4953000" cy="1135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9066D-1CBF-93C5-B540-B59AEE4A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853A9-EC3D-C733-4965-7B3982561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541E9-2310-BF31-1FE3-163AD32F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A11B7-56B1-B7BE-6527-4AE0D6A4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35927-DEA6-A952-AFA6-8030AA7F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5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BA60F-9776-41C2-0CA4-B95AF105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2B7F5-E290-01C6-A78E-C7BCF656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ABDCA-B760-D2CB-8661-5DA14B84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4BBDB-9BC5-CF99-6765-ADBF213A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2D508-AD22-45FD-D386-02A262F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66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2927" y="2714986"/>
            <a:ext cx="3164204" cy="897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0DCD094-EEE1-FAF6-165E-613B22650D24}"/>
              </a:ext>
            </a:extLst>
          </p:cNvPr>
          <p:cNvGrpSpPr/>
          <p:nvPr userDrawn="1"/>
        </p:nvGrpSpPr>
        <p:grpSpPr>
          <a:xfrm>
            <a:off x="14490486" y="0"/>
            <a:ext cx="5613914" cy="3428396"/>
            <a:chOff x="14490486" y="0"/>
            <a:chExt cx="5613914" cy="3428396"/>
          </a:xfrm>
        </p:grpSpPr>
        <p:sp>
          <p:nvSpPr>
            <p:cNvPr id="8" name="object 68">
              <a:extLst>
                <a:ext uri="{FF2B5EF4-FFF2-40B4-BE49-F238E27FC236}">
                  <a16:creationId xmlns:a16="http://schemas.microsoft.com/office/drawing/2014/main" id="{3431E5CD-5475-7964-3B94-D00AFE03A915}"/>
                </a:ext>
              </a:extLst>
            </p:cNvPr>
            <p:cNvSpPr/>
            <p:nvPr/>
          </p:nvSpPr>
          <p:spPr>
            <a:xfrm>
              <a:off x="14490486" y="0"/>
              <a:ext cx="1397000" cy="847090"/>
            </a:xfrm>
            <a:custGeom>
              <a:avLst/>
              <a:gdLst/>
              <a:ahLst/>
              <a:cxnLst/>
              <a:rect l="l" t="t" r="r" b="b"/>
              <a:pathLst>
                <a:path w="1397000" h="847090">
                  <a:moveTo>
                    <a:pt x="1396997" y="0"/>
                  </a:moveTo>
                  <a:lnTo>
                    <a:pt x="0" y="0"/>
                  </a:lnTo>
                  <a:lnTo>
                    <a:pt x="1396997" y="847043"/>
                  </a:lnTo>
                  <a:lnTo>
                    <a:pt x="1396997" y="0"/>
                  </a:lnTo>
                  <a:close/>
                </a:path>
              </a:pathLst>
            </a:custGeom>
            <a:solidFill>
              <a:srgbClr val="AEA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0">
              <a:extLst>
                <a:ext uri="{FF2B5EF4-FFF2-40B4-BE49-F238E27FC236}">
                  <a16:creationId xmlns:a16="http://schemas.microsoft.com/office/drawing/2014/main" id="{0D81E637-18C6-30E8-8F17-D3AB0F10C6CF}"/>
                </a:ext>
              </a:extLst>
            </p:cNvPr>
            <p:cNvSpPr/>
            <p:nvPr/>
          </p:nvSpPr>
          <p:spPr>
            <a:xfrm>
              <a:off x="19019820" y="2113311"/>
              <a:ext cx="1084580" cy="1315085"/>
            </a:xfrm>
            <a:custGeom>
              <a:avLst/>
              <a:gdLst/>
              <a:ahLst/>
              <a:cxnLst/>
              <a:rect l="l" t="t" r="r" b="b"/>
              <a:pathLst>
                <a:path w="1084580" h="1315085">
                  <a:moveTo>
                    <a:pt x="1084278" y="0"/>
                  </a:moveTo>
                  <a:lnTo>
                    <a:pt x="0" y="657424"/>
                  </a:lnTo>
                  <a:lnTo>
                    <a:pt x="1084278" y="1314848"/>
                  </a:lnTo>
                  <a:lnTo>
                    <a:pt x="1084278" y="0"/>
                  </a:lnTo>
                  <a:close/>
                </a:path>
              </a:pathLst>
            </a:custGeom>
            <a:solidFill>
              <a:srgbClr val="D73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1">
              <a:extLst>
                <a:ext uri="{FF2B5EF4-FFF2-40B4-BE49-F238E27FC236}">
                  <a16:creationId xmlns:a16="http://schemas.microsoft.com/office/drawing/2014/main" id="{719B6871-01C7-5344-AE52-1EBD7950E269}"/>
                </a:ext>
              </a:extLst>
            </p:cNvPr>
            <p:cNvSpPr/>
            <p:nvPr/>
          </p:nvSpPr>
          <p:spPr>
            <a:xfrm>
              <a:off x="18967048" y="987913"/>
              <a:ext cx="1137285" cy="1734820"/>
            </a:xfrm>
            <a:custGeom>
              <a:avLst/>
              <a:gdLst/>
              <a:ahLst/>
              <a:cxnLst/>
              <a:rect l="l" t="t" r="r" b="b"/>
              <a:pathLst>
                <a:path w="1137284" h="1734820">
                  <a:moveTo>
                    <a:pt x="0" y="0"/>
                  </a:moveTo>
                  <a:lnTo>
                    <a:pt x="0" y="1734376"/>
                  </a:lnTo>
                  <a:lnTo>
                    <a:pt x="1137050" y="1044964"/>
                  </a:lnTo>
                  <a:lnTo>
                    <a:pt x="1137050" y="689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D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2">
              <a:extLst>
                <a:ext uri="{FF2B5EF4-FFF2-40B4-BE49-F238E27FC236}">
                  <a16:creationId xmlns:a16="http://schemas.microsoft.com/office/drawing/2014/main" id="{05C9D797-4941-DFFF-1733-8B62DFAA6FBC}"/>
                </a:ext>
              </a:extLst>
            </p:cNvPr>
            <p:cNvSpPr/>
            <p:nvPr/>
          </p:nvSpPr>
          <p:spPr>
            <a:xfrm>
              <a:off x="17465190" y="0"/>
              <a:ext cx="1430655" cy="892810"/>
            </a:xfrm>
            <a:custGeom>
              <a:avLst/>
              <a:gdLst/>
              <a:ahLst/>
              <a:cxnLst/>
              <a:rect l="l" t="t" r="r" b="b"/>
              <a:pathLst>
                <a:path w="1430655" h="892810">
                  <a:moveTo>
                    <a:pt x="1430239" y="0"/>
                  </a:moveTo>
                  <a:lnTo>
                    <a:pt x="41670" y="0"/>
                  </a:lnTo>
                  <a:lnTo>
                    <a:pt x="0" y="25265"/>
                  </a:lnTo>
                  <a:lnTo>
                    <a:pt x="1430239" y="892453"/>
                  </a:lnTo>
                  <a:lnTo>
                    <a:pt x="1430239" y="0"/>
                  </a:lnTo>
                  <a:close/>
                </a:path>
              </a:pathLst>
            </a:custGeom>
            <a:solidFill>
              <a:srgbClr val="A4C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3">
              <a:extLst>
                <a:ext uri="{FF2B5EF4-FFF2-40B4-BE49-F238E27FC236}">
                  <a16:creationId xmlns:a16="http://schemas.microsoft.com/office/drawing/2014/main" id="{4E00DCF3-B81E-27A6-99B9-31C0CD21585D}"/>
                </a:ext>
              </a:extLst>
            </p:cNvPr>
            <p:cNvSpPr/>
            <p:nvPr/>
          </p:nvSpPr>
          <p:spPr>
            <a:xfrm>
              <a:off x="17467072" y="993417"/>
              <a:ext cx="1430655" cy="1734820"/>
            </a:xfrm>
            <a:custGeom>
              <a:avLst/>
              <a:gdLst/>
              <a:ahLst/>
              <a:cxnLst/>
              <a:rect l="l" t="t" r="r" b="b"/>
              <a:pathLst>
                <a:path w="1430655" h="1734820">
                  <a:moveTo>
                    <a:pt x="1430228" y="0"/>
                  </a:moveTo>
                  <a:lnTo>
                    <a:pt x="0" y="867177"/>
                  </a:lnTo>
                  <a:lnTo>
                    <a:pt x="1430228" y="1734376"/>
                  </a:lnTo>
                  <a:lnTo>
                    <a:pt x="1430228" y="0"/>
                  </a:lnTo>
                  <a:close/>
                </a:path>
              </a:pathLst>
            </a:custGeom>
            <a:solidFill>
              <a:srgbClr val="D73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4">
              <a:extLst>
                <a:ext uri="{FF2B5EF4-FFF2-40B4-BE49-F238E27FC236}">
                  <a16:creationId xmlns:a16="http://schemas.microsoft.com/office/drawing/2014/main" id="{A0A1B043-22F2-3B29-EB22-77AD8FA3EA94}"/>
                </a:ext>
              </a:extLst>
            </p:cNvPr>
            <p:cNvSpPr/>
            <p:nvPr/>
          </p:nvSpPr>
          <p:spPr>
            <a:xfrm>
              <a:off x="17440784" y="76885"/>
              <a:ext cx="1430655" cy="1734820"/>
            </a:xfrm>
            <a:custGeom>
              <a:avLst/>
              <a:gdLst/>
              <a:ahLst/>
              <a:cxnLst/>
              <a:rect l="l" t="t" r="r" b="b"/>
              <a:pathLst>
                <a:path w="1430655" h="1734820">
                  <a:moveTo>
                    <a:pt x="0" y="0"/>
                  </a:moveTo>
                  <a:lnTo>
                    <a:pt x="0" y="1734376"/>
                  </a:lnTo>
                  <a:lnTo>
                    <a:pt x="1430239" y="867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8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5">
              <a:extLst>
                <a:ext uri="{FF2B5EF4-FFF2-40B4-BE49-F238E27FC236}">
                  <a16:creationId xmlns:a16="http://schemas.microsoft.com/office/drawing/2014/main" id="{B9F75D62-0128-5B4D-9C36-32D5377E256B}"/>
                </a:ext>
              </a:extLst>
            </p:cNvPr>
            <p:cNvSpPr/>
            <p:nvPr/>
          </p:nvSpPr>
          <p:spPr>
            <a:xfrm>
              <a:off x="15955450" y="69607"/>
              <a:ext cx="1430655" cy="1734820"/>
            </a:xfrm>
            <a:custGeom>
              <a:avLst/>
              <a:gdLst/>
              <a:ahLst/>
              <a:cxnLst/>
              <a:rect l="l" t="t" r="r" b="b"/>
              <a:pathLst>
                <a:path w="1430655" h="1734820">
                  <a:moveTo>
                    <a:pt x="1430239" y="0"/>
                  </a:moveTo>
                  <a:lnTo>
                    <a:pt x="0" y="867188"/>
                  </a:lnTo>
                  <a:lnTo>
                    <a:pt x="1430239" y="1734376"/>
                  </a:lnTo>
                  <a:lnTo>
                    <a:pt x="1430239" y="0"/>
                  </a:lnTo>
                  <a:close/>
                </a:path>
              </a:pathLst>
            </a:custGeom>
            <a:solidFill>
              <a:srgbClr val="FFC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6">
              <a:extLst>
                <a:ext uri="{FF2B5EF4-FFF2-40B4-BE49-F238E27FC236}">
                  <a16:creationId xmlns:a16="http://schemas.microsoft.com/office/drawing/2014/main" id="{8F3D1B05-8601-6D9D-8659-46931D191D6F}"/>
                </a:ext>
              </a:extLst>
            </p:cNvPr>
            <p:cNvSpPr/>
            <p:nvPr/>
          </p:nvSpPr>
          <p:spPr>
            <a:xfrm>
              <a:off x="15934284" y="5"/>
              <a:ext cx="1443355" cy="2748280"/>
            </a:xfrm>
            <a:custGeom>
              <a:avLst/>
              <a:gdLst/>
              <a:ahLst/>
              <a:cxnLst/>
              <a:rect l="l" t="t" r="r" b="b"/>
              <a:pathLst>
                <a:path w="1443355" h="2748280">
                  <a:moveTo>
                    <a:pt x="1430235" y="1880666"/>
                  </a:moveTo>
                  <a:lnTo>
                    <a:pt x="0" y="1013472"/>
                  </a:lnTo>
                  <a:lnTo>
                    <a:pt x="0" y="2747848"/>
                  </a:lnTo>
                  <a:lnTo>
                    <a:pt x="1430235" y="1880666"/>
                  </a:lnTo>
                  <a:close/>
                </a:path>
                <a:path w="1443355" h="2748280">
                  <a:moveTo>
                    <a:pt x="1443164" y="0"/>
                  </a:moveTo>
                  <a:lnTo>
                    <a:pt x="17716" y="0"/>
                  </a:lnTo>
                  <a:lnTo>
                    <a:pt x="17716" y="864285"/>
                  </a:lnTo>
                  <a:lnTo>
                    <a:pt x="144316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7">
              <a:extLst>
                <a:ext uri="{FF2B5EF4-FFF2-40B4-BE49-F238E27FC236}">
                  <a16:creationId xmlns:a16="http://schemas.microsoft.com/office/drawing/2014/main" id="{12939150-F32D-6B97-7769-E969868706F0}"/>
                </a:ext>
              </a:extLst>
            </p:cNvPr>
            <p:cNvSpPr/>
            <p:nvPr/>
          </p:nvSpPr>
          <p:spPr>
            <a:xfrm>
              <a:off x="18950964" y="0"/>
              <a:ext cx="1153160" cy="907415"/>
            </a:xfrm>
            <a:custGeom>
              <a:avLst/>
              <a:gdLst/>
              <a:ahLst/>
              <a:cxnLst/>
              <a:rect l="l" t="t" r="r" b="b"/>
              <a:pathLst>
                <a:path w="1153159" h="907415">
                  <a:moveTo>
                    <a:pt x="1153134" y="0"/>
                  </a:moveTo>
                  <a:lnTo>
                    <a:pt x="0" y="0"/>
                  </a:lnTo>
                  <a:lnTo>
                    <a:pt x="0" y="907411"/>
                  </a:lnTo>
                  <a:lnTo>
                    <a:pt x="1153134" y="208233"/>
                  </a:lnTo>
                  <a:lnTo>
                    <a:pt x="1153134" y="0"/>
                  </a:lnTo>
                  <a:close/>
                </a:path>
              </a:pathLst>
            </a:custGeom>
            <a:solidFill>
              <a:srgbClr val="00A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5553E1-A5A2-2C02-669F-72AB9784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20962F-2F51-DD4D-50A1-63AF71EC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80E91-A3CF-4D7F-73BA-2BC9FFBE1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713" y="10482263"/>
            <a:ext cx="4522787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0E3A-0B76-458F-ABF0-7716D5C7D899}" type="datetimeFigureOut">
              <a:rPr lang="es-MX" smtClean="0"/>
              <a:t>09/09/2025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A18E0-036C-999C-68B3-94E76BB8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563" y="10482263"/>
            <a:ext cx="6784975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1EF86-CD6B-53CC-16DA-3E15C103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600" y="10482263"/>
            <a:ext cx="45227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F574-C876-434A-8F46-C32A254E71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5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4">
            <a:extLst>
              <a:ext uri="{FF2B5EF4-FFF2-40B4-BE49-F238E27FC236}">
                <a16:creationId xmlns:a16="http://schemas.microsoft.com/office/drawing/2014/main" id="{BCC544BD-9630-48D5-BC55-74D19F603EB7}"/>
              </a:ext>
            </a:extLst>
          </p:cNvPr>
          <p:cNvSpPr/>
          <p:nvPr/>
        </p:nvSpPr>
        <p:spPr>
          <a:xfrm>
            <a:off x="961390" y="977241"/>
            <a:ext cx="202565" cy="245745"/>
          </a:xfrm>
          <a:custGeom>
            <a:avLst/>
            <a:gdLst/>
            <a:ahLst/>
            <a:cxnLst/>
            <a:rect l="l" t="t" r="r" b="b"/>
            <a:pathLst>
              <a:path w="202565" h="245744">
                <a:moveTo>
                  <a:pt x="0" y="0"/>
                </a:moveTo>
                <a:lnTo>
                  <a:pt x="0" y="245458"/>
                </a:lnTo>
                <a:lnTo>
                  <a:pt x="202423" y="122729"/>
                </a:lnTo>
                <a:lnTo>
                  <a:pt x="0" y="0"/>
                </a:lnTo>
                <a:close/>
              </a:path>
            </a:pathLst>
          </a:custGeom>
          <a:solidFill>
            <a:srgbClr val="D73A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69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4C4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icetex.potx" id="{4202D1EC-E319-4A8E-A968-43A0C3F93485}" vid="{962B40E2-573F-469F-B8C8-3F216B3BADD2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icetex.potx" id="{4202D1EC-E319-4A8E-A968-43A0C3F93485}" vid="{1C373D55-46F6-4D86-B315-B08403832C5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Plantilla_icetex</Template>
  <TotalTime>1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Diseño personalizado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Enrique Cifuentes Zarta</dc:creator>
  <cp:lastModifiedBy>Mario Enrique Cifuentes Zarta</cp:lastModifiedBy>
  <cp:revision>2</cp:revision>
  <dcterms:created xsi:type="dcterms:W3CDTF">2025-09-09T11:30:49Z</dcterms:created>
  <dcterms:modified xsi:type="dcterms:W3CDTF">2025-09-09T11:40:07Z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2023-01-23T00:00:00Z</vt:filetime>
  </property>
</Properties>
</file>